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9" r:id="rId2"/>
    <p:sldId id="256" r:id="rId3"/>
    <p:sldId id="278" r:id="rId4"/>
    <p:sldId id="274" r:id="rId5"/>
    <p:sldId id="283" r:id="rId6"/>
    <p:sldId id="279" r:id="rId7"/>
    <p:sldId id="280" r:id="rId8"/>
    <p:sldId id="281" r:id="rId9"/>
    <p:sldId id="282" r:id="rId10"/>
    <p:sldId id="285" r:id="rId11"/>
    <p:sldId id="286" r:id="rId12"/>
    <p:sldId id="350" r:id="rId13"/>
    <p:sldId id="284" r:id="rId14"/>
    <p:sldId id="288" r:id="rId15"/>
    <p:sldId id="290" r:id="rId16"/>
    <p:sldId id="291" r:id="rId17"/>
    <p:sldId id="292" r:id="rId18"/>
    <p:sldId id="293" r:id="rId19"/>
    <p:sldId id="294" r:id="rId20"/>
    <p:sldId id="297" r:id="rId21"/>
    <p:sldId id="295" r:id="rId22"/>
    <p:sldId id="296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6" r:id="rId31"/>
    <p:sldId id="305" r:id="rId32"/>
    <p:sldId id="307" r:id="rId33"/>
    <p:sldId id="351" r:id="rId34"/>
    <p:sldId id="308" r:id="rId35"/>
    <p:sldId id="352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57" r:id="rId44"/>
    <p:sldId id="353" r:id="rId45"/>
    <p:sldId id="354" r:id="rId46"/>
    <p:sldId id="316" r:id="rId47"/>
    <p:sldId id="317" r:id="rId48"/>
    <p:sldId id="318" r:id="rId49"/>
    <p:sldId id="319" r:id="rId50"/>
    <p:sldId id="320" r:id="rId51"/>
    <p:sldId id="355" r:id="rId52"/>
    <p:sldId id="321" r:id="rId53"/>
    <p:sldId id="322" r:id="rId54"/>
    <p:sldId id="356" r:id="rId55"/>
    <p:sldId id="358" r:id="rId56"/>
    <p:sldId id="359" r:id="rId57"/>
    <p:sldId id="360" r:id="rId58"/>
    <p:sldId id="361" r:id="rId59"/>
    <p:sldId id="362" r:id="rId60"/>
    <p:sldId id="363" r:id="rId61"/>
    <p:sldId id="364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6F"/>
    <a:srgbClr val="006C2E"/>
    <a:srgbClr val="000000"/>
    <a:srgbClr val="FFFFFF"/>
    <a:srgbClr val="A43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08"/>
  </p:normalViewPr>
  <p:slideViewPr>
    <p:cSldViewPr snapToGrid="0" snapToObjects="1">
      <p:cViewPr varScale="1">
        <p:scale>
          <a:sx n="81" d="100"/>
          <a:sy n="81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4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5878 0,'9'11,"1"-1,-2 1,0 1,0 0,-1 0,-1 0,0 1,0-1,5 23,-1 7,9 78,-11-28,-4 0,-11 129,-39 188,25-248,-20 137,-14-2,-176 542,141-581,-12 82,-217 1065,254-979,-14 595,88-182,2-195,-11-610,-1 0,-1 0,-2 0,-9 33,10-53,-1-1,-1 1,0-1,-1 0,0 0,-1-1,0 0,-1 0,0-1,0 0,-1 0,-20 16,9-12,0 0,-1-2,-1 0,1-2,-2 0,0-1,-41 10,-176 20,153-29,-110 20,-285 30,-58-47,427-19,0-4,-191-43,269 43,0-1,0-2,1-1,1-2,0-1,2-1,0-2,1-1,1-2,1 0,-40-44,-455-540,409 467,-363-458,39-34,33-89,237 394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4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5878 0,'9'11,"1"-1,-2 1,0 1,0 0,-1 0,-1 0,0 1,0-1,5 23,-1 7,9 78,-11-28,-4 0,-11 129,-39 188,25-248,-20 137,-14-2,-176 542,141-581,-12 82,-217 1065,254-979,-14 595,88-182,2-195,-11-610,-1 0,-1 0,-2 0,-9 33,10-53,-1-1,-1 1,0-1,-1 0,0 0,-1-1,0 0,-1 0,0-1,0 0,-1 0,-20 16,9-12,0 0,-1-2,-1 0,1-2,-2 0,0-1,-41 10,-176 20,153-29,-110 20,-285 30,-58-47,427-19,0-4,-191-43,269 43,0-1,0-2,1-1,1-2,0-1,2-1,0-2,1-1,1-2,1 0,-40-44,-455-540,409 467,-363-458,39-34,33-89,237 394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6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96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9.6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1125 832,'0'-2,"0"0,1 0,-1-1,0 1,1 0,0 0,-1 0,1 0,0 0,0 0,0 0,0 0,1 0,-1 0,0 1,1-1,-1 1,1-1,2-1,41-23,-31 20,46-20,1 2,2 4,0 2,1 3,0 2,85-5,402 9,-428 11,-97-2,2-1,0 2,0 1,48 10,-71-10,1-1,-1 1,0 1,1-1,-1 1,0 0,-1 0,1 1,0-1,-1 1,0 0,0 0,0 0,0 1,-1-1,0 1,0 0,0 0,0 0,-1 1,0-1,0 0,-1 1,1-1,-1 1,0 0,0-1,-1 11,0-2,0 0,-1 0,-1 0,0 0,-1-1,-1 1,0-1,0 0,-1 0,-13 22,3-12,-1 0,-2-2,0 0,-1 0,-1-2,-1-1,-40 29,20-21,0-2,-2-1,-77 29,54-31,0-3,-1-2,0-4,-90 5,-279-8,401-9,-33-1,-445-22,452 16,0-3,1-3,0-2,1-3,1-3,-69-34,126 55,-128-74,116 65,1 0,0 0,1-1,0-1,1 0,0 0,-12-20,19 28,1-1,0 0,0 0,0 0,1 0,-1 0,1 0,0 0,0-1,1 1,-1 0,1 0,0-1,0 1,0-1,2-6,-1 6,1 0,0-1,1 1,-1 0,1 0,0 1,0-1,1 1,-1-1,1 1,5-5,11-7,0 2,1 0,0 1,39-16,-43 20,254-148,-49 24,-91 67,1 6,160-49,138-11,-173 50,-153 40,-1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2.8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9.2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1,'36'2,"0"3,0 1,0 1,-1 2,56 22,-49-17,227 81,123 39,332 127,99 29,-533-203,476 115,-496-149,306 47,-159-37,-194-26,231 9,-100-43,-261-4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5.8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2,'47'0,"6"-2,0 4,94 13,266 98,-189-47,-181-54,368 95,-279-79,158 13,253-18,2-28,-256 1,283 1,-461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7.0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1.56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0,'4285'0,"-4153"0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59.51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0,'170'5,"1"8,279 57,427 102,-579-124,474 16,307-62,-590-8,1985 4,-1427 2,-880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0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1 664,'21'-2,"0"0,0-1,0-1,0-2,0 0,25-11,20-6,20 1,1 4,132-11,94-28,-25 3,245 32,-288 19,-199 0,0-2,-1-1,1-3,-1-2,55-21,203-101,-94 37,-156 75,2 3,0 3,0 1,111-10,228 15,-302 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2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3 255,'-1'-15,"1"11,-1-1,1 1,0 0,0 0,0 0,0 0,1 0,0 0,-1 0,2 0,-1 0,0 0,1 0,2-4,-4 8,0 0,1 0,-1 0,0 0,1 0,-1 0,0 0,1 0,-1 0,0 0,0 0,1 0,-1 0,0 1,1-1,-1 0,0 0,0 0,1 0,-1 0,0 1,0-1,1 0,-1 0,0 0,0 1,0-1,1 0,-1 0,0 1,0-1,0 0,0 0,0 1,0-1,1 0,-1 1,0-1,0 0,0 0,0 1,0-1,0 0,0 1,0-1,6 23,-4-17,-3-190,1 157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1 274,'267'-11,"-53"1,1250-66,91-13,-1270 86,232-8,-216-1,-296 12,0-1,1 1,-1-1,0 0,0-1,0 1,0-1,-1 0,1 0,0 0,-1-1,0 0,1 0,-1 0,0 0,0-1,3-3,9-14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0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4121 4497,'-10'5,"0"0,0 1,-16 13,-6 5,-827 612,149-108,-401 299,521-387,97-74,456-337,-80 62,99-75,1 0,1 1,-25 33,38-46,0-1,1 1,0 0,0-1,0 1,0 0,0 0,1 1,0-1,0 0,0 0,0 1,1-1,-1 0,1 9,1-10,0-1,1 1,-1-1,0 1,1-1,0 1,-1-1,1 0,0 0,0 0,0 0,0 0,1 0,-1-1,0 1,1-1,-1 1,1-1,-1 0,1 0,0 0,0 0,-1-1,1 1,4-1,11 3,0-1,0-2,1 1,-1-2,34-6,13-5,98-32,146-74,67-64,58-52,54-47,1322-816,-86-130,-946 572,-52-40,-345 269,-71 14,-214 268,-7-5,97-220,-142 263,-4-2,-5-1,-5-2,23-174,-46 224,-2 0,-4 0,-2 0,-2 0,-14-66,10 93,-2 0,-1 1,-1 1,-19-39,19 50,-1 0,-1 1,-1 0,-1 1,0 1,-32-29,32 34,-1 0,-1 1,0 1,0 1,-1 1,-1 0,1 1,-1 1,-33-8,25 10,0 1,0 2,-1 0,1 2,-1 1,-40 6,18 3,1 2,1 2,0 2,1 3,0 1,2 2,-60 40,-373 286,347-248,-244 195,18 29,-149 242,33 27,33-3,319-409,-134 269,215-367,5 2,3 1,4 2,4 0,3 2,5 0,-10 182,25-191,10 104,-4-149,1 1,1-2,2 1,2-1,19 43,-14-47,0 0,2-1,2-1,0 0,2-2,1-1,51 46,-38-43,2-1,0-2,2-2,0-2,62 24,-33-20,1-3,130 24,-89-31,124 4,63-13,339-36,-520 15,-1-5,-1-5,-1-5,202-81,101-77,-155 58,-210 99,0-3,79-67,-90 63,-1-2,-3-1,-1-2,43-64,-56 69,-2-1,-1-1,-2-1,-2 0,-1-1,10-49,3-84,-13 13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3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0 476,'0'-4,"1"1,-1 0,1 0,0-1,0 1,0 0,1 0,-1 0,1 0,-1 0,1 0,0 1,0-1,2-2,38-34,-31 30,4-3,1 1,1 0,0 1,0 1,1 1,0 0,0 2,1 0,36-7,12 3,98-2,-165 12,130-4,-58 4,0-4,-1-2,74-17,-75 6,25-8,2 5,121-9,-123 25,-27 2,0-3,121-24,-165 24,81-23,0 5,153-12,457 30,-398 9,-241-3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4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5878 0,'9'11,"1"-1,-2 1,0 1,0 0,-1 0,-1 0,0 1,0-1,5 23,-1 7,9 78,-11-28,-4 0,-11 129,-39 188,25-248,-20 137,-14-2,-176 542,141-581,-12 82,-217 1065,254-979,-14 595,88-182,2-195,-11-610,-1 0,-1 0,-2 0,-9 33,10-53,-1-1,-1 1,0-1,-1 0,0 0,-1-1,0 0,-1 0,0-1,0 0,-1 0,-20 16,9-12,0 0,-1-2,-1 0,1-2,-2 0,0-1,-41 10,-176 20,153-29,-110 20,-285 30,-58-47,427-19,0-4,-191-43,269 43,0-1,0-2,1-1,1-2,0-1,2-1,0-2,1-1,1-2,1 0,-40-44,-455-540,409 467,-363-458,39-34,33-89,237 394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6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96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9.6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1125 832,'0'-2,"0"0,1 0,-1-1,0 1,1 0,0 0,-1 0,1 0,0 0,0 0,0 0,0 0,1 0,-1 0,0 1,1-1,-1 1,1-1,2-1,41-23,-31 20,46-20,1 2,2 4,0 2,1 3,0 2,85-5,402 9,-428 11,-97-2,2-1,0 2,0 1,48 10,-71-10,1-1,-1 1,0 1,1-1,-1 1,0 0,-1 0,1 1,0-1,-1 1,0 0,0 0,0 0,0 1,-1-1,0 1,0 0,0 0,0 0,-1 1,0-1,0 0,-1 1,1-1,-1 1,0 0,0-1,-1 11,0-2,0 0,-1 0,-1 0,0 0,-1-1,-1 1,0-1,0 0,-1 0,-13 22,3-12,-1 0,-2-2,0 0,-1 0,-1-2,-1-1,-40 29,20-21,0-2,-2-1,-77 29,54-31,0-3,-1-2,0-4,-90 5,-279-8,401-9,-33-1,-445-22,452 16,0-3,1-3,0-2,1-3,1-3,-69-34,126 55,-128-74,116 65,1 0,0 0,1-1,0-1,1 0,0 0,-12-20,19 28,1-1,0 0,0 0,0 0,1 0,-1 0,1 0,0 0,0-1,1 1,-1 0,1 0,0-1,0 1,0-1,2-6,-1 6,1 0,0-1,1 1,-1 0,1 0,0 1,0-1,1 1,-1-1,1 1,5-5,11-7,0 2,1 0,0 1,39-16,-43 20,254-148,-49 24,-91 67,1 6,160-49,138-11,-173 50,-153 40,-1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2.8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9.2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1,'36'2,"0"3,0 1,0 1,-1 2,56 22,-49-17,227 81,123 39,332 127,99 29,-533-203,476 115,-496-149,306 47,-159-37,-194-26,231 9,-100-43,-261-4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5.8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2,'47'0,"6"-2,0 4,94 13,266 98,-189-47,-181-54,368 95,-279-79,158 13,253-18,2-28,-256 1,283 1,-461 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7.0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1.56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0,'4285'0,"-4153"0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59.51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0,'170'5,"1"8,279 57,427 102,-579-124,474 16,307-62,-590-8,1985 4,-1427 2,-880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0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1 664,'21'-2,"0"0,0-1,0-1,0-2,0 0,25-11,20-6,20 1,1 4,132-11,94-28,-25 3,245 32,-288 19,-199 0,0-2,-1-1,1-3,-1-2,55-21,203-101,-94 37,-156 75,2 3,0 3,0 1,111-10,228 15,-302 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2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3 255,'-1'-15,"1"11,-1-1,1 1,0 0,0 0,0 0,0 0,1 0,0 0,-1 0,2 0,-1 0,0 0,1 0,2-4,-4 8,0 0,1 0,-1 0,0 0,1 0,-1 0,0 0,1 0,-1 0,0 0,0 0,1 0,-1 0,0 1,1-1,-1 0,0 0,0 0,1 0,-1 0,0 1,0-1,1 0,-1 0,0 0,0 1,0-1,1 0,-1 0,0 1,0-1,0 0,0 0,0 1,0-1,1 0,-1 1,0-1,0 0,0 0,0 1,0-1,0 0,0 1,0-1,6 23,-4-17,-3-190,1 157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1 274,'267'-11,"-53"1,1250-66,91-13,-1270 86,232-8,-216-1,-296 12,0-1,1 1,-1-1,0 0,0-1,0 1,0-1,-1 0,1 0,0 0,-1-1,0 0,1 0,-1 0,0 0,0-1,3-3,9-14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0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4121 4497,'-10'5,"0"0,0 1,-16 13,-6 5,-827 612,149-108,-401 299,521-387,97-74,456-337,-80 62,99-75,1 0,1 1,-25 33,38-46,0-1,1 1,0 0,0-1,0 1,0 0,0 0,1 1,0-1,0 0,0 0,0 1,1-1,-1 0,1 9,1-10,0-1,1 1,-1-1,0 1,1-1,0 1,-1-1,1 0,0 0,0 0,0 0,0 0,1 0,-1-1,0 1,1-1,-1 1,1-1,-1 0,1 0,0 0,0 0,-1-1,1 1,4-1,11 3,0-1,0-2,1 1,-1-2,34-6,13-5,98-32,146-74,67-64,58-52,54-47,1322-816,-86-130,-946 572,-52-40,-345 269,-71 14,-214 268,-7-5,97-220,-142 263,-4-2,-5-1,-5-2,23-174,-46 224,-2 0,-4 0,-2 0,-2 0,-14-66,10 93,-2 0,-1 1,-1 1,-19-39,19 50,-1 0,-1 1,-1 0,-1 1,0 1,-32-29,32 34,-1 0,-1 1,0 1,0 1,-1 1,-1 0,1 1,-1 1,-33-8,25 10,0 1,0 2,-1 0,1 2,-1 1,-40 6,18 3,1 2,1 2,0 2,1 3,0 1,2 2,-60 40,-373 286,347-248,-244 195,18 29,-149 242,33 27,33-3,319-409,-134 269,215-367,5 2,3 1,4 2,4 0,3 2,5 0,-10 182,25-191,10 104,-4-149,1 1,1-2,2 1,2-1,19 43,-14-47,0 0,2-1,2-1,0 0,2-2,1-1,51 46,-38-43,2-1,0-2,2-2,0-2,62 24,-33-20,1-3,130 24,-89-31,124 4,63-13,339-36,-520 15,-1-5,-1-5,-1-5,202-81,101-77,-155 58,-210 99,0-3,79-67,-90 63,-1-2,-3-1,-1-2,43-64,-56 69,-2-1,-1-1,-2-1,-2 0,-1-1,10-49,3-84,-13 13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3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0 476,'0'-4,"1"1,-1 0,1 0,0-1,0 1,0 0,1 0,-1 0,1 0,-1 0,1 0,0 1,0-1,2-2,38-34,-31 30,4-3,1 1,1 0,0 1,0 1,1 1,0 0,0 2,1 0,36-7,12 3,98-2,-165 12,130-4,-58 4,0-4,-1-2,74-17,-75 6,25-8,2 5,121-9,-123 25,-27 2,0-3,121-24,-165 24,81-23,0 5,153-12,457 30,-398 9,-241-3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4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5878 0,'9'11,"1"-1,-2 1,0 1,0 0,-1 0,-1 0,0 1,0-1,5 23,-1 7,9 78,-11-28,-4 0,-11 129,-39 188,25-248,-20 137,-14-2,-176 542,141-581,-12 82,-217 1065,254-979,-14 595,88-182,2-195,-11-610,-1 0,-1 0,-2 0,-9 33,10-53,-1-1,-1 1,0-1,-1 0,0 0,-1-1,0 0,-1 0,0-1,0 0,-1 0,-20 16,9-12,0 0,-1-2,-1 0,1-2,-2 0,0-1,-41 10,-176 20,153-29,-110 20,-285 30,-58-47,427-19,0-4,-191-43,269 43,0-1,0-2,1-1,1-2,0-1,2-1,0-2,1-1,1-2,1 0,-40-44,-455-540,409 467,-363-458,39-34,33-89,237 394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6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96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9.6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1125 832,'0'-2,"0"0,1 0,-1-1,0 1,1 0,0 0,-1 0,1 0,0 0,0 0,0 0,0 0,1 0,-1 0,0 1,1-1,-1 1,1-1,2-1,41-23,-31 20,46-20,1 2,2 4,0 2,1 3,0 2,85-5,402 9,-428 11,-97-2,2-1,0 2,0 1,48 10,-71-10,1-1,-1 1,0 1,1-1,-1 1,0 0,-1 0,1 1,0-1,-1 1,0 0,0 0,0 0,0 1,-1-1,0 1,0 0,0 0,0 0,-1 1,0-1,0 0,-1 1,1-1,-1 1,0 0,0-1,-1 11,0-2,0 0,-1 0,-1 0,0 0,-1-1,-1 1,0-1,0 0,-1 0,-13 22,3-12,-1 0,-2-2,0 0,-1 0,-1-2,-1-1,-40 29,20-21,0-2,-2-1,-77 29,54-31,0-3,-1-2,0-4,-90 5,-279-8,401-9,-33-1,-445-22,452 16,0-3,1-3,0-2,1-3,1-3,-69-34,126 55,-128-74,116 65,1 0,0 0,1-1,0-1,1 0,0 0,-12-20,19 28,1-1,0 0,0 0,0 0,1 0,-1 0,1 0,0 0,0-1,1 1,-1 0,1 0,0-1,0 1,0-1,2-6,-1 6,1 0,0-1,1 1,-1 0,1 0,0 1,0-1,1 1,-1-1,1 1,5-5,11-7,0 2,1 0,0 1,39-16,-43 20,254-148,-49 24,-91 67,1 6,160-49,138-11,-173 50,-153 40,-1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0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1 664,'21'-2,"0"0,0-1,0-1,0-2,0 0,25-11,20-6,20 1,1 4,132-11,94-28,-25 3,245 32,-288 19,-199 0,0-2,-1-1,1-3,-1-2,55-21,203-101,-94 37,-156 75,2 3,0 3,0 1,111-10,228 15,-302 12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2.8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9.2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1,'36'2,"0"3,0 1,0 1,-1 2,56 22,-49-17,227 81,123 39,332 127,99 29,-533-203,476 115,-496-149,306 47,-159-37,-194-26,231 9,-100-43,-261-4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5.8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2,'47'0,"6"-2,0 4,94 13,266 98,-189-47,-181-54,368 95,-279-79,158 13,253-18,2-28,-256 1,283 1,-461 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7.0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1.56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0,'4285'0,"-4153"0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59.51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0,'170'5,"1"8,279 57,427 102,-579-124,474 16,307-62,-590-8,1985 4,-1427 2,-880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0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1 664,'21'-2,"0"0,0-1,0-1,0-2,0 0,25-11,20-6,20 1,1 4,132-11,94-28,-25 3,245 32,-288 19,-199 0,0-2,-1-1,1-3,-1-2,55-21,203-101,-94 37,-156 75,2 3,0 3,0 1,111-10,228 15,-302 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2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3 255,'-1'-15,"1"11,-1-1,1 1,0 0,0 0,0 0,0 0,1 0,0 0,-1 0,2 0,-1 0,0 0,1 0,2-4,-4 8,0 0,1 0,-1 0,0 0,1 0,-1 0,0 0,1 0,-1 0,0 0,0 0,1 0,-1 0,0 1,1-1,-1 0,0 0,0 0,1 0,-1 0,0 1,0-1,1 0,-1 0,0 0,0 1,0-1,1 0,-1 0,0 1,0-1,0 0,0 0,0 1,0-1,1 0,-1 1,0-1,0 0,0 0,0 1,0-1,0 0,0 1,0-1,6 23,-4-17,-3-190,1 157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2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3 255,'-1'-15,"1"11,-1-1,1 1,0 0,0 0,0 0,0 0,1 0,0 0,-1 0,2 0,-1 0,0 0,1 0,2-4,-4 8,0 0,1 0,-1 0,0 0,1 0,-1 0,0 0,1 0,-1 0,0 0,0 0,1 0,-1 0,0 1,1-1,-1 0,0 0,0 0,1 0,-1 0,0 1,0-1,1 0,-1 0,0 0,0 1,0-1,1 0,-1 0,0 1,0-1,0 0,0 0,0 1,0-1,1 0,-1 1,0-1,0 0,0 0,0 1,0-1,0 0,0 1,0-1,6 23,-4-17,-3-190,1 157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1 274,'267'-11,"-53"1,1250-66,91-13,-1270 86,232-8,-216-1,-296 12,0-1,1 1,-1-1,0 0,0-1,0 1,0-1,-1 0,1 0,0 0,-1-1,0 0,1 0,-1 0,0 0,0-1,3-3,9-14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3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0 476,'0'-4,"1"1,-1 0,1 0,0-1,0 1,0 0,1 0,-1 0,1 0,-1 0,1 0,0 1,0-1,2-2,38-34,-31 30,4-3,1 1,1 0,0 1,0 1,1 1,0 0,0 2,1 0,36-7,12 3,98-2,-165 12,130-4,-58 4,0-4,-1-2,74-17,-75 6,25-8,2 5,121-9,-123 25,-27 2,0-3,121-24,-165 24,81-23,0 5,153-12,457 30,-398 9,-241-3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4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5878 0,'9'11,"1"-1,-2 1,0 1,0 0,-1 0,-1 0,0 1,0-1,5 23,-1 7,9 78,-11-28,-4 0,-11 129,-39 188,25-248,-20 137,-14-2,-176 542,141-581,-12 82,-217 1065,254-979,-14 595,88-182,2-195,-11-610,-1 0,-1 0,-2 0,-9 33,10-53,-1-1,-1 1,0-1,-1 0,0 0,-1-1,0 0,-1 0,0-1,0 0,-1 0,-20 16,9-12,0 0,-1-2,-1 0,1-2,-2 0,0-1,-41 10,-176 20,153-29,-110 20,-285 30,-58-47,427-19,0-4,-191-43,269 43,0-1,0-2,1-1,1-2,0-1,2-1,0-2,1-1,1-2,1 0,-40-44,-455-540,409 467,-363-458,39-34,33-89,237 394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6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96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9.6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1125 832,'0'-2,"0"0,1 0,-1-1,0 1,1 0,0 0,-1 0,1 0,0 0,0 0,0 0,0 0,1 0,-1 0,0 1,1-1,-1 1,1-1,2-1,41-23,-31 20,46-20,1 2,2 4,0 2,1 3,0 2,85-5,402 9,-428 11,-97-2,2-1,0 2,0 1,48 10,-71-10,1-1,-1 1,0 1,1-1,-1 1,0 0,-1 0,1 1,0-1,-1 1,0 0,0 0,0 0,0 1,-1-1,0 1,0 0,0 0,0 0,-1 1,0-1,0 0,-1 1,1-1,-1 1,0 0,0-1,-1 11,0-2,0 0,-1 0,-1 0,0 0,-1-1,-1 1,0-1,0 0,-1 0,-13 22,3-12,-1 0,-2-2,0 0,-1 0,-1-2,-1-1,-40 29,20-21,0-2,-2-1,-77 29,54-31,0-3,-1-2,0-4,-90 5,-279-8,401-9,-33-1,-445-22,452 16,0-3,1-3,0-2,1-3,1-3,-69-34,126 55,-128-74,116 65,1 0,0 0,1-1,0-1,1 0,0 0,-12-20,19 28,1-1,0 0,0 0,0 0,1 0,-1 0,1 0,0 0,0-1,1 1,-1 0,1 0,0-1,0 1,0-1,2-6,-1 6,1 0,0-1,1 1,-1 0,1 0,0 1,0-1,1 1,-1-1,1 1,5-5,11-7,0 2,1 0,0 1,39-16,-43 20,254-148,-49 24,-91 67,1 6,160-49,138-11,-173 50,-153 40,-1 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2.8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9.2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1,'36'2,"0"3,0 1,0 1,-1 2,56 22,-49-17,227 81,123 39,332 127,99 29,-533-203,476 115,-496-149,306 47,-159-37,-194-26,231 9,-100-43,-261-4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1 274,'267'-11,"-53"1,1250-66,91-13,-1270 86,232-8,-216-1,-296 12,0-1,1 1,-1-1,0 0,0-1,0 1,0-1,-1 0,1 0,0 0,-1-1,0 0,1 0,-1 0,0 0,0-1,3-3,9-14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5.8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2,'47'0,"6"-2,0 4,94 13,266 98,-189-47,-181-54,368 95,-279-79,158 13,253-18,2-28,-256 1,283 1,-461 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7.0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0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4121 4497,'-10'5,"0"0,0 1,-16 13,-6 5,-827 612,149-108,-401 299,521-387,97-74,456-337,-80 62,99-75,1 0,1 1,-25 33,38-46,0-1,1 1,0 0,0-1,0 1,0 0,0 0,1 1,0-1,0 0,0 0,0 1,1-1,-1 0,1 9,1-10,0-1,1 1,-1-1,0 1,1-1,0 1,-1-1,1 0,0 0,0 0,0 0,0 0,1 0,-1-1,0 1,1-1,-1 1,1-1,-1 0,1 0,0 0,0 0,-1-1,1 1,4-1,11 3,0-1,0-2,1 1,-1-2,34-6,13-5,98-32,146-74,67-64,58-52,54-47,1322-816,-86-130,-946 572,-52-40,-345 269,-71 14,-214 268,-7-5,97-220,-142 263,-4-2,-5-1,-5-2,23-174,-46 224,-2 0,-4 0,-2 0,-2 0,-14-66,10 93,-2 0,-1 1,-1 1,-19-39,19 50,-1 0,-1 1,-1 0,-1 1,0 1,-32-29,32 34,-1 0,-1 1,0 1,0 1,-1 1,-1 0,1 1,-1 1,-33-8,25 10,0 1,0 2,-1 0,1 2,-1 1,-40 6,18 3,1 2,1 2,0 2,1 3,0 1,2 2,-60 40,-373 286,347-248,-244 195,18 29,-149 242,33 27,33-3,319-409,-134 269,215-367,5 2,3 1,4 2,4 0,3 2,5 0,-10 182,25-191,10 104,-4-149,1 1,1-2,2 1,2-1,19 43,-14-47,0 0,2-1,2-1,0 0,2-2,1-1,51 46,-38-43,2-1,0-2,2-2,0-2,62 24,-33-20,1-3,130 24,-89-31,124 4,63-13,339-36,-520 15,-1-5,-1-5,-1-5,202-81,101-77,-155 58,-210 99,0-3,79-67,-90 63,-1-2,-3-1,-1-2,43-64,-56 69,-2-1,-1-1,-2-1,-2 0,-1-1,10-49,3-84,-13 13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0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4121 4497,'-10'5,"0"0,0 1,-16 13,-6 5,-827 612,149-108,-401 299,521-387,97-74,456-337,-80 62,99-75,1 0,1 1,-25 33,38-46,0-1,1 1,0 0,0-1,0 1,0 0,0 0,1 1,0-1,0 0,0 0,0 1,1-1,-1 0,1 9,1-10,0-1,1 1,-1-1,0 1,1-1,0 1,-1-1,1 0,0 0,0 0,0 0,0 0,1 0,-1-1,0 1,1-1,-1 1,1-1,-1 0,1 0,0 0,0 0,-1-1,1 1,4-1,11 3,0-1,0-2,1 1,-1-2,34-6,13-5,98-32,146-74,67-64,58-52,54-47,1322-816,-86-130,-946 572,-52-40,-345 269,-71 14,-214 268,-7-5,97-220,-142 263,-4-2,-5-1,-5-2,23-174,-46 224,-2 0,-4 0,-2 0,-2 0,-14-66,10 93,-2 0,-1 1,-1 1,-19-39,19 50,-1 0,-1 1,-1 0,-1 1,0 1,-32-29,32 34,-1 0,-1 1,0 1,0 1,-1 1,-1 0,1 1,-1 1,-33-8,25 10,0 1,0 2,-1 0,1 2,-1 1,-40 6,18 3,1 2,1 2,0 2,1 3,0 1,2 2,-60 40,-373 286,347-248,-244 195,18 29,-149 242,33 27,33-3,319-409,-134 269,215-367,5 2,3 1,4 2,4 0,3 2,5 0,-10 182,25-191,10 104,-4-149,1 1,1-2,2 1,2-1,19 43,-14-47,0 0,2-1,2-1,0 0,2-2,1-1,51 46,-38-43,2-1,0-2,2-2,0-2,62 24,-33-20,1-3,130 24,-89-31,124 4,63-13,339-36,-520 15,-1-5,-1-5,-1-5,202-81,101-77,-155 58,-210 99,0-3,79-67,-90 63,-1-2,-3-1,-1-2,43-64,-56 69,-2-1,-1-1,-2-1,-2 0,-1-1,10-49,3-84,-13 13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7.0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4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5878 0,'9'11,"1"-1,-2 1,0 1,0 0,-1 0,-1 0,0 1,0-1,5 23,-1 7,9 78,-11-28,-4 0,-11 129,-39 188,25-248,-20 137,-14-2,-176 542,141-581,-12 82,-217 1065,254-979,-14 595,88-182,2-195,-11-610,-1 0,-1 0,-2 0,-9 33,10-53,-1-1,-1 1,0-1,-1 0,0 0,-1-1,0 0,-1 0,0-1,0 0,-1 0,-20 16,9-12,0 0,-1-2,-1 0,1-2,-2 0,0-1,-41 10,-176 20,153-29,-110 20,-285 30,-58-47,427-19,0-4,-191-43,269 43,0-1,0-2,1-1,1-2,0-1,2-1,0-2,1-1,1-2,1 0,-40-44,-455-540,409 467,-363-458,39-34,33-89,237 394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3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0 476,'0'-4,"1"1,-1 0,1 0,0-1,0 1,0 0,1 0,-1 0,1 0,-1 0,1 0,0 1,0-1,2-2,38-34,-31 30,4-3,1 1,1 0,0 1,0 1,1 1,0 0,0 2,1 0,36-7,12 3,98-2,-165 12,130-4,-58 4,0-4,-1-2,74-17,-75 6,25-8,2 5,121-9,-123 25,-27 2,0-3,121-24,-165 24,81-23,0 5,153-12,457 30,-398 9,-241-3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BD6FA-1DD4-2349-B9DB-74F8B69E44DC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2A800-2C12-2146-9236-0C7FF68745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143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D8BBF-1985-1C4B-BFFD-F5C16CD28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837DF1-9F2E-6B4A-A999-5149A2559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2ED1D-84AB-F54F-8232-0CA8F327F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B1040-FCAD-DC45-881F-582309FFB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9200EC-6A68-5B41-81B8-F01C720D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06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54056-6B39-774C-BC1A-213F1DDF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C6AED7-8802-D546-B7F3-49FF33BB3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F7F3E-F09C-EF4B-BA01-215A9D79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B154-C7ED-F04D-B0F8-4CCBAB1E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ED81F-8BCB-704B-927B-BAF0BE43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8503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1F28B9-21C4-8447-94FE-F390558CF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071201-1EF0-1947-AED9-A60EE1904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D3322-BDD2-4149-B63A-7779259CC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AE47D-1A6B-EA4C-B913-31572432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0FE84-A58B-FC44-B38D-BBFE6CD5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394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F99B3-A5D3-D048-8C58-B78723D2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366C1-0E0F-5846-8CAB-A4D917D0F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4DF3B-D7FE-2744-AAD0-F14E5865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7DA0D-CEE1-9741-8805-F4D94168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DFB175-94CE-BA40-8C70-D09F2F6A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672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883E1-D933-4940-A9AE-0B6442C2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F6F33-1216-CF4A-A8EC-3ED16BEC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3362B-336D-2D4F-BAF6-6C94C599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CB064-87CD-B649-B963-96DF0F7A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E0725A-3577-2443-ADE6-DDBA3DE1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437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F78EE-BB64-EF45-9782-1B95BD57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9C0EE-E1DD-8A4F-878D-10F21A5C0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DB8F99-3DC4-DD43-B15C-E1CE4E1F7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CEB7F-692B-6B40-B6D9-EF51C5EC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BD4609-4A21-E14B-83F6-AC1FBC81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4348ED-5336-3E42-B049-2DA03364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37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D5F7-68D2-1E44-B322-6B3062D9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3C94AC-3396-7544-B9B2-FD97920F8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0ED28C-7959-A244-9CBB-96B1511A8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2F5B3E-9C2A-BA4F-99D7-26EC38FC2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B92D8F-7C10-A247-BE95-231D3CFA3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366848-611F-9845-A72E-9621FE09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208EFF-492B-ED48-A53B-7E1A00DC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3EF7CC-853B-1D40-9385-B80DED38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487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233C4-A118-CE48-A358-232BC0E4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161607-0803-CB49-92B5-FC31C217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A66532-F29C-874F-95E5-36370AEB4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B980F3-4E76-6846-9002-25CEAAA17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809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E4861B-F777-454D-9ECF-E02F0242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8FB706-A898-E74A-9417-56272249E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302E26-2D98-364C-91A9-F375433DE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548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14BD-E69B-F749-8D6A-B0916D7E4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4A9C01-156F-A34B-82C0-C21BA26D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236773-8535-0348-AC25-EA468F5C9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F87E1E-C5E4-CA48-B2E3-4CF4DF2A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A6D1AA-6D8F-0C49-8E18-EF2289EA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A3FCD-F2D0-0946-8D49-D2C4A9BC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6536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F99BB-696D-1544-8F58-9C97EDA8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DE80EE-01AF-AE40-B633-276054C7D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A5C05C-1525-744F-B550-5968D693F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13451C-A671-7F4A-A0E8-7FFF3178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0BACD9-53A6-FC46-A876-4929C42EF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C56F0C-6079-D549-AF08-6F4E0D40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494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66901-D0E1-9442-A0BB-7F41F989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B00E7D-2588-BE4D-92B3-02FBCECD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C0FD8-E4C3-384F-9205-628954B05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8BC7-27DA-8443-BB3A-35C95A7AED53}" type="datetimeFigureOut">
              <a:rPr kumimoji="1" lang="ko-KR" altLang="en-US" smtClean="0"/>
              <a:t>2022-03-27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112BA-E47B-144D-A586-AE1DB2B2A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61639-29F4-BB4C-8FCD-97A462B4E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32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.xml"/><Relationship Id="rId18" Type="http://schemas.openxmlformats.org/officeDocument/2006/relationships/customXml" Target="../ink/ink31.xml"/><Relationship Id="rId26" Type="http://schemas.openxmlformats.org/officeDocument/2006/relationships/customXml" Target="../ink/ink36.xml"/><Relationship Id="rId3" Type="http://schemas.openxmlformats.org/officeDocument/2006/relationships/customXml" Target="../ink/ink23.xml"/><Relationship Id="rId21" Type="http://schemas.openxmlformats.org/officeDocument/2006/relationships/customXml" Target="../ink/ink33.xml"/><Relationship Id="rId34" Type="http://schemas.openxmlformats.org/officeDocument/2006/relationships/image" Target="../media/image19.png"/><Relationship Id="rId7" Type="http://schemas.openxmlformats.org/officeDocument/2006/relationships/customXml" Target="../ink/ink25.xml"/><Relationship Id="rId12" Type="http://schemas.openxmlformats.org/officeDocument/2006/relationships/image" Target="../media/image12.png"/><Relationship Id="rId17" Type="http://schemas.openxmlformats.org/officeDocument/2006/relationships/customXml" Target="../ink/ink30.xml"/><Relationship Id="rId25" Type="http://schemas.openxmlformats.org/officeDocument/2006/relationships/customXml" Target="../ink/ink35.xml"/><Relationship Id="rId33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customXml" Target="../ink/ink32.xml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customXml" Target="../ink/ink27.xml"/><Relationship Id="rId24" Type="http://schemas.openxmlformats.org/officeDocument/2006/relationships/image" Target="../media/image5.png"/><Relationship Id="rId32" Type="http://schemas.openxmlformats.org/officeDocument/2006/relationships/customXml" Target="../ink/ink40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23" Type="http://schemas.openxmlformats.org/officeDocument/2006/relationships/customXml" Target="../ink/ink34.xml"/><Relationship Id="rId28" Type="http://schemas.openxmlformats.org/officeDocument/2006/relationships/customXml" Target="../ink/ink37.xml"/><Relationship Id="rId10" Type="http://schemas.openxmlformats.org/officeDocument/2006/relationships/image" Target="../media/image11.png"/><Relationship Id="rId19" Type="http://schemas.openxmlformats.org/officeDocument/2006/relationships/image" Target="../media/image13.png"/><Relationship Id="rId31" Type="http://schemas.openxmlformats.org/officeDocument/2006/relationships/customXml" Target="../ink/ink39.xml"/><Relationship Id="rId4" Type="http://schemas.openxmlformats.org/officeDocument/2006/relationships/image" Target="../media/image8.png"/><Relationship Id="rId9" Type="http://schemas.openxmlformats.org/officeDocument/2006/relationships/customXml" Target="../ink/ink26.xml"/><Relationship Id="rId14" Type="http://schemas.openxmlformats.org/officeDocument/2006/relationships/image" Target="../media/image4.png"/><Relationship Id="rId22" Type="http://schemas.openxmlformats.org/officeDocument/2006/relationships/image" Target="../media/image14.png"/><Relationship Id="rId27" Type="http://schemas.openxmlformats.org/officeDocument/2006/relationships/image" Target="../media/image15.png"/><Relationship Id="rId30" Type="http://schemas.openxmlformats.org/officeDocument/2006/relationships/image" Target="../media/image16.png"/><Relationship Id="rId35" Type="http://schemas.openxmlformats.org/officeDocument/2006/relationships/image" Target="../media/image24.png"/><Relationship Id="rId8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.xml"/><Relationship Id="rId18" Type="http://schemas.openxmlformats.org/officeDocument/2006/relationships/customXml" Target="../ink/ink49.xml"/><Relationship Id="rId26" Type="http://schemas.openxmlformats.org/officeDocument/2006/relationships/customXml" Target="../ink/ink54.xml"/><Relationship Id="rId3" Type="http://schemas.openxmlformats.org/officeDocument/2006/relationships/customXml" Target="../ink/ink41.xml"/><Relationship Id="rId21" Type="http://schemas.openxmlformats.org/officeDocument/2006/relationships/customXml" Target="../ink/ink51.xml"/><Relationship Id="rId34" Type="http://schemas.openxmlformats.org/officeDocument/2006/relationships/image" Target="../media/image19.png"/><Relationship Id="rId7" Type="http://schemas.openxmlformats.org/officeDocument/2006/relationships/customXml" Target="../ink/ink43.xml"/><Relationship Id="rId12" Type="http://schemas.openxmlformats.org/officeDocument/2006/relationships/image" Target="../media/image12.png"/><Relationship Id="rId17" Type="http://schemas.openxmlformats.org/officeDocument/2006/relationships/customXml" Target="../ink/ink48.xml"/><Relationship Id="rId25" Type="http://schemas.openxmlformats.org/officeDocument/2006/relationships/customXml" Target="../ink/ink53.xml"/><Relationship Id="rId33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customXml" Target="../ink/ink50.xml"/><Relationship Id="rId29" Type="http://schemas.openxmlformats.org/officeDocument/2006/relationships/customXml" Target="../ink/ink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customXml" Target="../ink/ink45.xml"/><Relationship Id="rId24" Type="http://schemas.openxmlformats.org/officeDocument/2006/relationships/image" Target="../media/image5.png"/><Relationship Id="rId32" Type="http://schemas.openxmlformats.org/officeDocument/2006/relationships/customXml" Target="../ink/ink58.xml"/><Relationship Id="rId5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2.xml"/><Relationship Id="rId28" Type="http://schemas.openxmlformats.org/officeDocument/2006/relationships/customXml" Target="../ink/ink55.xml"/><Relationship Id="rId10" Type="http://schemas.openxmlformats.org/officeDocument/2006/relationships/image" Target="../media/image11.png"/><Relationship Id="rId19" Type="http://schemas.openxmlformats.org/officeDocument/2006/relationships/image" Target="../media/image13.png"/><Relationship Id="rId31" Type="http://schemas.openxmlformats.org/officeDocument/2006/relationships/customXml" Target="../ink/ink57.xml"/><Relationship Id="rId4" Type="http://schemas.openxmlformats.org/officeDocument/2006/relationships/image" Target="../media/image8.png"/><Relationship Id="rId9" Type="http://schemas.openxmlformats.org/officeDocument/2006/relationships/customXml" Target="../ink/ink44.xml"/><Relationship Id="rId14" Type="http://schemas.openxmlformats.org/officeDocument/2006/relationships/image" Target="../media/image4.png"/><Relationship Id="rId22" Type="http://schemas.openxmlformats.org/officeDocument/2006/relationships/image" Target="../media/image14.png"/><Relationship Id="rId27" Type="http://schemas.openxmlformats.org/officeDocument/2006/relationships/image" Target="../media/image15.png"/><Relationship Id="rId30" Type="http://schemas.openxmlformats.org/officeDocument/2006/relationships/image" Target="../media/image16.png"/><Relationship Id="rId35" Type="http://schemas.openxmlformats.org/officeDocument/2006/relationships/image" Target="../media/image24.png"/><Relationship Id="rId8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30.png"/><Relationship Id="rId18" Type="http://schemas.openxmlformats.org/officeDocument/2006/relationships/customXml" Target="../ink/ink68.xml"/><Relationship Id="rId26" Type="http://schemas.openxmlformats.org/officeDocument/2006/relationships/customXml" Target="../ink/ink72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customXml" Target="../ink/ink64.xml"/><Relationship Id="rId17" Type="http://schemas.openxmlformats.org/officeDocument/2006/relationships/customXml" Target="../ink/ink67.xml"/><Relationship Id="rId25" Type="http://schemas.openxmlformats.org/officeDocument/2006/relationships/image" Target="../media/image33.png"/><Relationship Id="rId2" Type="http://schemas.openxmlformats.org/officeDocument/2006/relationships/customXml" Target="../ink/ink59.xml"/><Relationship Id="rId16" Type="http://schemas.openxmlformats.org/officeDocument/2006/relationships/image" Target="../media/image31.png"/><Relationship Id="rId20" Type="http://schemas.openxmlformats.org/officeDocument/2006/relationships/customXml" Target="../ink/ink69.xm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1.xml"/><Relationship Id="rId11" Type="http://schemas.openxmlformats.org/officeDocument/2006/relationships/image" Target="../media/image29.png"/><Relationship Id="rId24" Type="http://schemas.openxmlformats.org/officeDocument/2006/relationships/customXml" Target="../ink/ink71.xml"/><Relationship Id="rId5" Type="http://schemas.openxmlformats.org/officeDocument/2006/relationships/image" Target="../media/image26.png"/><Relationship Id="rId15" Type="http://schemas.openxmlformats.org/officeDocument/2006/relationships/customXml" Target="../ink/ink66.xml"/><Relationship Id="rId23" Type="http://schemas.openxmlformats.org/officeDocument/2006/relationships/customXml" Target="../ink/ink70.xml"/><Relationship Id="rId28" Type="http://schemas.openxmlformats.org/officeDocument/2006/relationships/image" Target="../media/image34.png"/><Relationship Id="rId10" Type="http://schemas.openxmlformats.org/officeDocument/2006/relationships/customXml" Target="../ink/ink63.xml"/><Relationship Id="rId19" Type="http://schemas.openxmlformats.org/officeDocument/2006/relationships/image" Target="../media/image32.png"/><Relationship Id="rId4" Type="http://schemas.openxmlformats.org/officeDocument/2006/relationships/customXml" Target="../ink/ink60.xml"/><Relationship Id="rId9" Type="http://schemas.openxmlformats.org/officeDocument/2006/relationships/image" Target="../media/image28.png"/><Relationship Id="rId14" Type="http://schemas.openxmlformats.org/officeDocument/2006/relationships/customXml" Target="../ink/ink65.xml"/><Relationship Id="rId22" Type="http://schemas.openxmlformats.org/officeDocument/2006/relationships/image" Target="../media/image5.png"/><Relationship Id="rId27" Type="http://schemas.openxmlformats.org/officeDocument/2006/relationships/customXml" Target="../ink/ink7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customXml" Target="../ink/ink81.xml"/><Relationship Id="rId7" Type="http://schemas.openxmlformats.org/officeDocument/2006/relationships/customXml" Target="../ink/ink8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customXml" Target="../ink/ink82.xml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8.xml"/><Relationship Id="rId3" Type="http://schemas.openxmlformats.org/officeDocument/2006/relationships/customXml" Target="../ink/ink85.xml"/><Relationship Id="rId25" Type="http://schemas.openxmlformats.org/officeDocument/2006/relationships/customXml" Target="../ink/ink87.xml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5.png"/><Relationship Id="rId15" Type="http://schemas.openxmlformats.org/officeDocument/2006/relationships/customXml" Target="../ink/ink86.xml"/><Relationship Id="rId28" Type="http://schemas.openxmlformats.org/officeDocument/2006/relationships/image" Target="../media/image19.png"/><Relationship Id="rId14" Type="http://schemas.openxmlformats.org/officeDocument/2006/relationships/image" Target="../media/image4.png"/><Relationship Id="rId27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customXml" Target="../ink/ink13.xml"/><Relationship Id="rId26" Type="http://schemas.openxmlformats.org/officeDocument/2006/relationships/customXml" Target="../ink/ink18.xml"/><Relationship Id="rId3" Type="http://schemas.openxmlformats.org/officeDocument/2006/relationships/customXml" Target="../ink/ink5.xml"/><Relationship Id="rId21" Type="http://schemas.openxmlformats.org/officeDocument/2006/relationships/customXml" Target="../ink/ink15.xml"/><Relationship Id="rId34" Type="http://schemas.openxmlformats.org/officeDocument/2006/relationships/image" Target="../media/image18.png"/><Relationship Id="rId7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2.xml"/><Relationship Id="rId25" Type="http://schemas.openxmlformats.org/officeDocument/2006/relationships/customXml" Target="../ink/ink17.xml"/><Relationship Id="rId33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customXml" Target="../ink/ink14.xml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customXml" Target="../ink/ink9.xml"/><Relationship Id="rId24" Type="http://schemas.openxmlformats.org/officeDocument/2006/relationships/image" Target="../media/image5.png"/><Relationship Id="rId32" Type="http://schemas.openxmlformats.org/officeDocument/2006/relationships/customXml" Target="../ink/ink22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6.xml"/><Relationship Id="rId28" Type="http://schemas.openxmlformats.org/officeDocument/2006/relationships/customXml" Target="../ink/ink19.xml"/><Relationship Id="rId10" Type="http://schemas.openxmlformats.org/officeDocument/2006/relationships/image" Target="../media/image11.png"/><Relationship Id="rId19" Type="http://schemas.openxmlformats.org/officeDocument/2006/relationships/image" Target="../media/image13.png"/><Relationship Id="rId31" Type="http://schemas.openxmlformats.org/officeDocument/2006/relationships/customXml" Target="../ink/ink21.xml"/><Relationship Id="rId4" Type="http://schemas.openxmlformats.org/officeDocument/2006/relationships/image" Target="../media/image8.png"/><Relationship Id="rId9" Type="http://schemas.openxmlformats.org/officeDocument/2006/relationships/customXml" Target="../ink/ink8.xml"/><Relationship Id="rId14" Type="http://schemas.openxmlformats.org/officeDocument/2006/relationships/image" Target="../media/image4.png"/><Relationship Id="rId22" Type="http://schemas.openxmlformats.org/officeDocument/2006/relationships/image" Target="../media/image14.png"/><Relationship Id="rId27" Type="http://schemas.openxmlformats.org/officeDocument/2006/relationships/image" Target="../media/image15.png"/><Relationship Id="rId30" Type="http://schemas.openxmlformats.org/officeDocument/2006/relationships/image" Target="../media/image16.png"/><Relationship Id="rId35" Type="http://schemas.openxmlformats.org/officeDocument/2006/relationships/image" Target="../media/image19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D720C7-DBCF-C44B-B816-C0DC8AF1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D25E8F-F432-C446-9944-2174DCFFDB71}"/>
              </a:ext>
            </a:extLst>
          </p:cNvPr>
          <p:cNvSpPr txBox="1"/>
          <p:nvPr/>
        </p:nvSpPr>
        <p:spPr>
          <a:xfrm>
            <a:off x="839895" y="2551837"/>
            <a:ext cx="42963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PNU </a:t>
            </a:r>
            <a:r>
              <a:rPr kumimoji="1" lang="en-US" altLang="ko-KR" sz="5400" b="1" dirty="0" err="1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UMC</a:t>
            </a:r>
            <a:r>
              <a:rPr kumimoji="1" lang="en-US" altLang="ko-KR" sz="54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2nd</a:t>
            </a:r>
          </a:p>
          <a:p>
            <a:r>
              <a:rPr kumimoji="1" lang="en-US" altLang="ko-KR" sz="54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STUDY</a:t>
            </a:r>
            <a:endParaRPr kumimoji="1" lang="ko-KR" altLang="en-US" sz="54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2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752808" y="189987"/>
            <a:ext cx="118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TODO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86B9A-8B88-5F42-BF4D-240F5BA81A05}"/>
              </a:ext>
            </a:extLst>
          </p:cNvPr>
          <p:cNvSpPr txBox="1"/>
          <p:nvPr/>
        </p:nvSpPr>
        <p:spPr>
          <a:xfrm>
            <a:off x="5028826" y="2699515"/>
            <a:ext cx="19800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51350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F2842-08A6-4E8E-9CF7-8E76CEFB8440}"/>
              </a:ext>
            </a:extLst>
          </p:cNvPr>
          <p:cNvSpPr txBox="1"/>
          <p:nvPr/>
        </p:nvSpPr>
        <p:spPr>
          <a:xfrm>
            <a:off x="410816" y="926196"/>
            <a:ext cx="231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673CB-87A6-4506-8098-63AB96BFB6D9}"/>
              </a:ext>
            </a:extLst>
          </p:cNvPr>
          <p:cNvSpPr txBox="1"/>
          <p:nvPr/>
        </p:nvSpPr>
        <p:spPr>
          <a:xfrm>
            <a:off x="412386" y="3755806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C76177-1604-4014-AE74-2358C1C2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6" y="1612255"/>
            <a:ext cx="6982842" cy="9903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0D67BB-9A81-4447-A2D2-F1AAA9231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809" y="1612256"/>
            <a:ext cx="3559085" cy="990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87BA61-8ABD-463B-9E58-54F46996B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56" y="4620973"/>
            <a:ext cx="6958662" cy="1249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8DC5A5-CC77-4C1C-947F-A287F9A57164}"/>
              </a:ext>
            </a:extLst>
          </p:cNvPr>
          <p:cNvSpPr txBox="1"/>
          <p:nvPr/>
        </p:nvSpPr>
        <p:spPr>
          <a:xfrm>
            <a:off x="2375015" y="2779098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AppCompatActivity</a:t>
            </a:r>
            <a:r>
              <a:rPr kumimoji="1" lang="en-US" altLang="ko-KR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상속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0531F-62CB-48B7-B313-AE63E5E036F6}"/>
              </a:ext>
            </a:extLst>
          </p:cNvPr>
          <p:cNvSpPr txBox="1"/>
          <p:nvPr/>
        </p:nvSpPr>
        <p:spPr>
          <a:xfrm>
            <a:off x="9304042" y="2779098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Manifest</a:t>
            </a:r>
            <a:r>
              <a:rPr kumimoji="1" lang="ko-KR" altLang="en-US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추가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375273-C3CA-4A39-9BC2-FEE28281B002}"/>
              </a:ext>
            </a:extLst>
          </p:cNvPr>
          <p:cNvSpPr txBox="1"/>
          <p:nvPr/>
        </p:nvSpPr>
        <p:spPr>
          <a:xfrm>
            <a:off x="2933661" y="5720791"/>
            <a:ext cx="1906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348510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1359868" y="2997675"/>
            <a:ext cx="3307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BAAA03-50E4-4F83-85EE-05A2529A43FC}"/>
              </a:ext>
            </a:extLst>
          </p:cNvPr>
          <p:cNvCxnSpPr>
            <a:cxnSpLocks/>
          </p:cNvCxnSpPr>
          <p:nvPr/>
        </p:nvCxnSpPr>
        <p:spPr>
          <a:xfrm flipH="1" flipV="1">
            <a:off x="7054084" y="1038518"/>
            <a:ext cx="13609" cy="4930219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E73B26C-C984-437D-9283-56A634E09F1E}"/>
              </a:ext>
            </a:extLst>
          </p:cNvPr>
          <p:cNvSpPr/>
          <p:nvPr/>
        </p:nvSpPr>
        <p:spPr>
          <a:xfrm>
            <a:off x="701549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3520283-1A0B-418F-A3D2-2C48691B13DF}"/>
              </a:ext>
            </a:extLst>
          </p:cNvPr>
          <p:cNvSpPr/>
          <p:nvPr/>
        </p:nvSpPr>
        <p:spPr>
          <a:xfrm>
            <a:off x="6991084" y="19529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2A50B2D-B98B-448D-9192-484B688B42D1}"/>
              </a:ext>
            </a:extLst>
          </p:cNvPr>
          <p:cNvSpPr/>
          <p:nvPr/>
        </p:nvSpPr>
        <p:spPr>
          <a:xfrm>
            <a:off x="7015494" y="32538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A5EE-FC3B-4D6B-A4E7-C1558C82788D}"/>
              </a:ext>
            </a:extLst>
          </p:cNvPr>
          <p:cNvSpPr txBox="1"/>
          <p:nvPr/>
        </p:nvSpPr>
        <p:spPr>
          <a:xfrm>
            <a:off x="7201044" y="939935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선언</a:t>
            </a:r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F6141-D47A-429C-9644-C1D77507ABA6}"/>
              </a:ext>
            </a:extLst>
          </p:cNvPr>
          <p:cNvSpPr txBox="1"/>
          <p:nvPr/>
        </p:nvSpPr>
        <p:spPr>
          <a:xfrm>
            <a:off x="7221468" y="1893615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setContentView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79F92-5D7D-42E0-A702-6C057EC04EC3}"/>
              </a:ext>
            </a:extLst>
          </p:cNvPr>
          <p:cNvSpPr txBox="1"/>
          <p:nvPr/>
        </p:nvSpPr>
        <p:spPr>
          <a:xfrm>
            <a:off x="7260745" y="318666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A3C06775-1F26-4154-979D-1E7E910B75AE}"/>
              </a:ext>
            </a:extLst>
          </p:cNvPr>
          <p:cNvSpPr/>
          <p:nvPr/>
        </p:nvSpPr>
        <p:spPr>
          <a:xfrm>
            <a:off x="7007636" y="4631701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14012D-4A65-434B-9CB0-F4EA22C4F97F}"/>
              </a:ext>
            </a:extLst>
          </p:cNvPr>
          <p:cNvSpPr txBox="1"/>
          <p:nvPr/>
        </p:nvSpPr>
        <p:spPr>
          <a:xfrm>
            <a:off x="7262314" y="4564544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생성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B148D32-926F-4D54-89F6-678AAD39CD20}"/>
              </a:ext>
            </a:extLst>
          </p:cNvPr>
          <p:cNvSpPr/>
          <p:nvPr/>
        </p:nvSpPr>
        <p:spPr>
          <a:xfrm>
            <a:off x="7009206" y="5924746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B6362-493F-42C1-815D-0EAE21464393}"/>
              </a:ext>
            </a:extLst>
          </p:cNvPr>
          <p:cNvSpPr txBox="1"/>
          <p:nvPr/>
        </p:nvSpPr>
        <p:spPr>
          <a:xfrm>
            <a:off x="7282738" y="5857587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871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70173" y="1984638"/>
            <a:ext cx="2643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 Binding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4911DF-BDBC-4852-8124-A93BF8AB9C29}"/>
              </a:ext>
            </a:extLst>
          </p:cNvPr>
          <p:cNvSpPr txBox="1"/>
          <p:nvPr/>
        </p:nvSpPr>
        <p:spPr>
          <a:xfrm>
            <a:off x="1320506" y="2573571"/>
            <a:ext cx="3116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Xml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파일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&lt;-&gt; class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연결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BD5B15-081B-4910-9A04-24EE5ED43716}"/>
              </a:ext>
            </a:extLst>
          </p:cNvPr>
          <p:cNvSpPr txBox="1"/>
          <p:nvPr/>
        </p:nvSpPr>
        <p:spPr>
          <a:xfrm>
            <a:off x="910164" y="3862142"/>
            <a:ext cx="1197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Why?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1FAD65-A9FC-4A89-B7AD-92F22DD61ADB}"/>
              </a:ext>
            </a:extLst>
          </p:cNvPr>
          <p:cNvSpPr txBox="1"/>
          <p:nvPr/>
        </p:nvSpPr>
        <p:spPr>
          <a:xfrm>
            <a:off x="1320506" y="4693485"/>
            <a:ext cx="2986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findById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방식의 문제점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8BAF20-E269-4C0C-A0E2-7785BFB76B53}"/>
              </a:ext>
            </a:extLst>
          </p:cNvPr>
          <p:cNvSpPr txBox="1"/>
          <p:nvPr/>
        </p:nvSpPr>
        <p:spPr>
          <a:xfrm>
            <a:off x="1540318" y="5209357"/>
            <a:ext cx="36263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500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 </a:t>
            </a:r>
            <a:r>
              <a:rPr kumimoji="1" lang="en-US" altLang="ko-KR" sz="1500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Nullexception</a:t>
            </a:r>
            <a:r>
              <a:rPr kumimoji="1" lang="en-US" altLang="ko-KR" sz="1500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+ </a:t>
            </a:r>
            <a:r>
              <a:rPr kumimoji="1" lang="ko-KR" altLang="en-US" sz="1500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코드 가독성</a:t>
            </a:r>
            <a:r>
              <a:rPr kumimoji="1" lang="en-US" altLang="ko-KR" sz="1500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+ </a:t>
            </a:r>
            <a:r>
              <a:rPr kumimoji="1" lang="ko-KR" altLang="en-US" sz="1500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효율성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D8150-1E07-40E1-AAED-F17F7F2233A4}"/>
              </a:ext>
            </a:extLst>
          </p:cNvPr>
          <p:cNvSpPr txBox="1"/>
          <p:nvPr/>
        </p:nvSpPr>
        <p:spPr>
          <a:xfrm>
            <a:off x="752808" y="189987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7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5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161936" y="2422688"/>
            <a:ext cx="4550707" cy="627865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6287884" y="2536565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14E1F0-8F5C-4AD2-AAEF-43558E9FB9FA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D3D3491-7E04-434A-B7B1-583F6051C34F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E00433E3-27A0-4E9E-B2DE-BCC09E8B7999}"/>
              </a:ext>
            </a:extLst>
          </p:cNvPr>
          <p:cNvSpPr/>
          <p:nvPr/>
        </p:nvSpPr>
        <p:spPr>
          <a:xfrm>
            <a:off x="3253816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1C99F99-5177-4759-B6A5-59E32F6B784D}"/>
              </a:ext>
            </a:extLst>
          </p:cNvPr>
          <p:cNvSpPr/>
          <p:nvPr/>
        </p:nvSpPr>
        <p:spPr>
          <a:xfrm>
            <a:off x="5940449" y="104794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62CB4B41-7996-4914-8D40-C8B224EE201E}"/>
              </a:ext>
            </a:extLst>
          </p:cNvPr>
          <p:cNvSpPr/>
          <p:nvPr/>
        </p:nvSpPr>
        <p:spPr>
          <a:xfrm>
            <a:off x="11342012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BD46D-5017-4E87-A9AC-EB523983CA29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DEE08-1A8B-487A-AEC4-D7029EF046B4}"/>
              </a:ext>
            </a:extLst>
          </p:cNvPr>
          <p:cNvSpPr txBox="1"/>
          <p:nvPr/>
        </p:nvSpPr>
        <p:spPr>
          <a:xfrm>
            <a:off x="2343298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setContentView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F7D34-B59E-463D-B758-9A8C1258265E}"/>
              </a:ext>
            </a:extLst>
          </p:cNvPr>
          <p:cNvSpPr txBox="1"/>
          <p:nvPr/>
        </p:nvSpPr>
        <p:spPr>
          <a:xfrm>
            <a:off x="5022075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D25B9-6E1E-4A77-9071-0A40766CA731}"/>
              </a:ext>
            </a:extLst>
          </p:cNvPr>
          <p:cNvSpPr txBox="1"/>
          <p:nvPr/>
        </p:nvSpPr>
        <p:spPr>
          <a:xfrm>
            <a:off x="10217817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4B35B0-FD27-49B0-8425-66ED58D69857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4AC59D4-318E-4E20-96DC-EAE55E8DE762}"/>
              </a:ext>
            </a:extLst>
          </p:cNvPr>
          <p:cNvSpPr/>
          <p:nvPr/>
        </p:nvSpPr>
        <p:spPr>
          <a:xfrm>
            <a:off x="8836053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8BEEAE-5939-465F-8EA2-DC9F2A2409FC}"/>
              </a:ext>
            </a:extLst>
          </p:cNvPr>
          <p:cNvSpPr txBox="1"/>
          <p:nvPr/>
        </p:nvSpPr>
        <p:spPr>
          <a:xfrm>
            <a:off x="7925535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680900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73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303338" y="3632167"/>
            <a:ext cx="5700777" cy="327091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7592808" y="3632167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초기화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D14E-78B2-4923-AB74-CF14FBFFF1BE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C957FD9-B3DD-4433-935D-52727218B38E}"/>
              </a:ext>
            </a:extLst>
          </p:cNvPr>
          <p:cNvSpPr/>
          <p:nvPr/>
        </p:nvSpPr>
        <p:spPr>
          <a:xfrm>
            <a:off x="11342012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D6C8E7-B52A-426B-A138-F8FE254EDC12}"/>
              </a:ext>
            </a:extLst>
          </p:cNvPr>
          <p:cNvSpPr txBox="1"/>
          <p:nvPr/>
        </p:nvSpPr>
        <p:spPr>
          <a:xfrm>
            <a:off x="10217817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F8B8F-5DCF-4832-81EA-4CD6A83A08EB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41A3AC4-17E4-47FF-8ABA-B916DFBC3EFC}"/>
              </a:ext>
            </a:extLst>
          </p:cNvPr>
          <p:cNvSpPr/>
          <p:nvPr/>
        </p:nvSpPr>
        <p:spPr>
          <a:xfrm>
            <a:off x="8836053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294C34-D9F3-4DB1-A532-B0E1A2D6B360}"/>
              </a:ext>
            </a:extLst>
          </p:cNvPr>
          <p:cNvSpPr txBox="1"/>
          <p:nvPr/>
        </p:nvSpPr>
        <p:spPr>
          <a:xfrm>
            <a:off x="7925535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5B137A8F-A548-4912-9A28-64634D0EF0F6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148515BD-ACE9-40C9-ACAD-171B6C92AB95}"/>
              </a:ext>
            </a:extLst>
          </p:cNvPr>
          <p:cNvSpPr/>
          <p:nvPr/>
        </p:nvSpPr>
        <p:spPr>
          <a:xfrm>
            <a:off x="3253816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77B64C3-6C3C-484C-8693-B2552C6DD893}"/>
              </a:ext>
            </a:extLst>
          </p:cNvPr>
          <p:cNvSpPr/>
          <p:nvPr/>
        </p:nvSpPr>
        <p:spPr>
          <a:xfrm>
            <a:off x="5940449" y="104794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DA303C-7438-4DC5-9CD4-B27603FADF10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4E3AC2-9F7A-4143-97EF-BB4C8D2F42DE}"/>
              </a:ext>
            </a:extLst>
          </p:cNvPr>
          <p:cNvSpPr txBox="1"/>
          <p:nvPr/>
        </p:nvSpPr>
        <p:spPr>
          <a:xfrm>
            <a:off x="2343298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setContentView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214D09-D3FF-4F74-85A8-917D3038648D}"/>
              </a:ext>
            </a:extLst>
          </p:cNvPr>
          <p:cNvSpPr txBox="1"/>
          <p:nvPr/>
        </p:nvSpPr>
        <p:spPr>
          <a:xfrm>
            <a:off x="5022075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13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73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303338" y="3914969"/>
            <a:ext cx="5700777" cy="327091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7198081" y="3914969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Class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xml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객체를 쓰겠다는 의미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476F36-579D-4CE0-9E87-4BEFA2E13E94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FA3C091-F6DA-41EA-ADA4-A790A56B6D08}"/>
              </a:ext>
            </a:extLst>
          </p:cNvPr>
          <p:cNvSpPr/>
          <p:nvPr/>
        </p:nvSpPr>
        <p:spPr>
          <a:xfrm>
            <a:off x="11342012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DA6ED-5925-4A57-9D53-A9923667D4FA}"/>
              </a:ext>
            </a:extLst>
          </p:cNvPr>
          <p:cNvSpPr txBox="1"/>
          <p:nvPr/>
        </p:nvSpPr>
        <p:spPr>
          <a:xfrm>
            <a:off x="10217817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D006C-7E6E-4E85-9000-2003349201AC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BA60EEE4-BCBA-4A44-916B-EA37EECC4D47}"/>
              </a:ext>
            </a:extLst>
          </p:cNvPr>
          <p:cNvSpPr/>
          <p:nvPr/>
        </p:nvSpPr>
        <p:spPr>
          <a:xfrm>
            <a:off x="8836053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E0F98F-7A73-4E78-91F4-A24C362E2F5A}"/>
              </a:ext>
            </a:extLst>
          </p:cNvPr>
          <p:cNvSpPr txBox="1"/>
          <p:nvPr/>
        </p:nvSpPr>
        <p:spPr>
          <a:xfrm>
            <a:off x="7925535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C42DF87D-F10F-40D0-8A4C-6B2566435AB8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C65B6D99-E1EE-44B0-B89E-0102DB91312D}"/>
              </a:ext>
            </a:extLst>
          </p:cNvPr>
          <p:cNvSpPr/>
          <p:nvPr/>
        </p:nvSpPr>
        <p:spPr>
          <a:xfrm>
            <a:off x="3253816" y="1038518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183B48FC-6054-4E0F-8CAC-0EF52D90755F}"/>
              </a:ext>
            </a:extLst>
          </p:cNvPr>
          <p:cNvSpPr/>
          <p:nvPr/>
        </p:nvSpPr>
        <p:spPr>
          <a:xfrm>
            <a:off x="5940449" y="104794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20AF5D-F334-4F3B-A8A1-8C91D2429A87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593EDA-9FE6-496E-8290-48F374065A5E}"/>
              </a:ext>
            </a:extLst>
          </p:cNvPr>
          <p:cNvSpPr txBox="1"/>
          <p:nvPr/>
        </p:nvSpPr>
        <p:spPr>
          <a:xfrm>
            <a:off x="2343298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setContentView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AE6DD6-D7AD-4148-B754-70904DBC69FC}"/>
              </a:ext>
            </a:extLst>
          </p:cNvPr>
          <p:cNvSpPr txBox="1"/>
          <p:nvPr/>
        </p:nvSpPr>
        <p:spPr>
          <a:xfrm>
            <a:off x="5022075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903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73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496306" y="4705531"/>
            <a:ext cx="6984342" cy="95968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5678434" y="4228477"/>
            <a:ext cx="5944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이용하여 클릭 이벤트 생성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363092-F735-4796-9489-938A732971F0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AC35DF29-E030-4144-85B5-4BA7AA7CC7E9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EC4CE2B1-DE7F-4C0F-A7FC-640484829FE9}"/>
              </a:ext>
            </a:extLst>
          </p:cNvPr>
          <p:cNvSpPr/>
          <p:nvPr/>
        </p:nvSpPr>
        <p:spPr>
          <a:xfrm>
            <a:off x="3253816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C91D6D2-1006-4696-B363-AF3D7F2ECB79}"/>
              </a:ext>
            </a:extLst>
          </p:cNvPr>
          <p:cNvSpPr/>
          <p:nvPr/>
        </p:nvSpPr>
        <p:spPr>
          <a:xfrm>
            <a:off x="5940449" y="1047945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949347A-60E7-46F9-9250-B74AE847D025}"/>
              </a:ext>
            </a:extLst>
          </p:cNvPr>
          <p:cNvSpPr/>
          <p:nvPr/>
        </p:nvSpPr>
        <p:spPr>
          <a:xfrm>
            <a:off x="11342012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B12BF-312D-428C-BAE9-5BE6B0CB65CC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A81D1-BCBC-42C0-A174-386C1FED44CF}"/>
              </a:ext>
            </a:extLst>
          </p:cNvPr>
          <p:cNvSpPr txBox="1"/>
          <p:nvPr/>
        </p:nvSpPr>
        <p:spPr>
          <a:xfrm>
            <a:off x="2343298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CCBBE0-06BB-4678-AF97-0A455AD3E686}"/>
              </a:ext>
            </a:extLst>
          </p:cNvPr>
          <p:cNvSpPr txBox="1"/>
          <p:nvPr/>
        </p:nvSpPr>
        <p:spPr>
          <a:xfrm>
            <a:off x="5022075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19156-C32E-4395-A757-030A137C4C10}"/>
              </a:ext>
            </a:extLst>
          </p:cNvPr>
          <p:cNvSpPr txBox="1"/>
          <p:nvPr/>
        </p:nvSpPr>
        <p:spPr>
          <a:xfrm>
            <a:off x="10217817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8ACAC-9D59-42B4-9874-7798275194A7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08BBB49-F1B1-4F94-8697-519B2425D339}"/>
              </a:ext>
            </a:extLst>
          </p:cNvPr>
          <p:cNvSpPr/>
          <p:nvPr/>
        </p:nvSpPr>
        <p:spPr>
          <a:xfrm>
            <a:off x="8836053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B3DA15-30FE-4113-B268-9EE0605B602D}"/>
              </a:ext>
            </a:extLst>
          </p:cNvPr>
          <p:cNvSpPr txBox="1"/>
          <p:nvPr/>
        </p:nvSpPr>
        <p:spPr>
          <a:xfrm>
            <a:off x="7925535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59622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73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496306" y="4705531"/>
            <a:ext cx="6984342" cy="95968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5678434" y="4228477"/>
            <a:ext cx="5944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이용하여 클릭 이벤트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7C289-15CE-4998-BD12-1999D58D0630}"/>
              </a:ext>
            </a:extLst>
          </p:cNvPr>
          <p:cNvSpPr txBox="1"/>
          <p:nvPr/>
        </p:nvSpPr>
        <p:spPr>
          <a:xfrm>
            <a:off x="1175727" y="6002951"/>
            <a:ext cx="6219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 .  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사용할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   .   </a:t>
            </a:r>
            <a:r>
              <a:rPr kumimoji="1" lang="en-US" altLang="ko-KR" sz="2000" b="1" dirty="0" err="1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{}</a:t>
            </a:r>
            <a:endParaRPr kumimoji="1" lang="ko-KR" altLang="en-US" sz="20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93954E-EE73-4108-869C-B34535902EB0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1333D67B-BF3F-4742-BCA3-5BE51A9CB8BF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BC0A991-D4FD-40FA-8D3E-66B1E5E760AC}"/>
              </a:ext>
            </a:extLst>
          </p:cNvPr>
          <p:cNvSpPr/>
          <p:nvPr/>
        </p:nvSpPr>
        <p:spPr>
          <a:xfrm>
            <a:off x="3253816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BAB2565-3045-4D90-8185-9A9B101C0FB9}"/>
              </a:ext>
            </a:extLst>
          </p:cNvPr>
          <p:cNvSpPr/>
          <p:nvPr/>
        </p:nvSpPr>
        <p:spPr>
          <a:xfrm>
            <a:off x="5940449" y="1047945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01469B0-61E5-409E-A4B2-FE5ACE54E336}"/>
              </a:ext>
            </a:extLst>
          </p:cNvPr>
          <p:cNvSpPr/>
          <p:nvPr/>
        </p:nvSpPr>
        <p:spPr>
          <a:xfrm>
            <a:off x="11342012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3441E1-940B-460C-81C4-E40ADAA88398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07302-9EF9-4EBB-9FC8-C70898B2563B}"/>
              </a:ext>
            </a:extLst>
          </p:cNvPr>
          <p:cNvSpPr txBox="1"/>
          <p:nvPr/>
        </p:nvSpPr>
        <p:spPr>
          <a:xfrm>
            <a:off x="2343298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2E5E73-C8F5-4CE4-A182-248F28044E5D}"/>
              </a:ext>
            </a:extLst>
          </p:cNvPr>
          <p:cNvSpPr txBox="1"/>
          <p:nvPr/>
        </p:nvSpPr>
        <p:spPr>
          <a:xfrm>
            <a:off x="5022075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D2B1E-7FB4-4AEE-AC98-6CB587022A3D}"/>
              </a:ext>
            </a:extLst>
          </p:cNvPr>
          <p:cNvSpPr txBox="1"/>
          <p:nvPr/>
        </p:nvSpPr>
        <p:spPr>
          <a:xfrm>
            <a:off x="10217817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B993D3-E0F4-41AB-AC86-451B05BAC280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6C6B2AF0-7A30-4C79-BB4F-47AF443742CA}"/>
              </a:ext>
            </a:extLst>
          </p:cNvPr>
          <p:cNvSpPr/>
          <p:nvPr/>
        </p:nvSpPr>
        <p:spPr>
          <a:xfrm>
            <a:off x="8836053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EFFDD-5231-4CD2-AC63-88910108B7B8}"/>
              </a:ext>
            </a:extLst>
          </p:cNvPr>
          <p:cNvSpPr txBox="1"/>
          <p:nvPr/>
        </p:nvSpPr>
        <p:spPr>
          <a:xfrm>
            <a:off x="7925535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982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73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496306" y="4705531"/>
            <a:ext cx="6984342" cy="95968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7092784" y="5665214"/>
            <a:ext cx="422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이용하여 화면 전환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7C289-15CE-4998-BD12-1999D58D0630}"/>
              </a:ext>
            </a:extLst>
          </p:cNvPr>
          <p:cNvSpPr txBox="1"/>
          <p:nvPr/>
        </p:nvSpPr>
        <p:spPr>
          <a:xfrm>
            <a:off x="1458289" y="5925007"/>
            <a:ext cx="520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( Intent (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출발지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목적지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 ) </a:t>
            </a:r>
            <a:endParaRPr kumimoji="1" lang="ko-KR" altLang="en-US" sz="20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1C30FA-A560-4C12-847D-B0B9DFCC1E0A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FB6017EC-0B2D-4E2E-803C-4C043570664C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F400D224-9FE6-4AB5-B6E2-3F03E7F7B82D}"/>
              </a:ext>
            </a:extLst>
          </p:cNvPr>
          <p:cNvSpPr/>
          <p:nvPr/>
        </p:nvSpPr>
        <p:spPr>
          <a:xfrm>
            <a:off x="3253816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BADE5B8-CF84-41CC-8F21-CE0E6B227D43}"/>
              </a:ext>
            </a:extLst>
          </p:cNvPr>
          <p:cNvSpPr/>
          <p:nvPr/>
        </p:nvSpPr>
        <p:spPr>
          <a:xfrm>
            <a:off x="5940449" y="1047945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B894AF02-9A2B-44D9-9B9A-C9CC2ECC0D73}"/>
              </a:ext>
            </a:extLst>
          </p:cNvPr>
          <p:cNvSpPr/>
          <p:nvPr/>
        </p:nvSpPr>
        <p:spPr>
          <a:xfrm>
            <a:off x="11342012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6BC70-4659-47CA-A58C-DAD6D79DC5D5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BAABA-2D09-4001-B18D-67551DEB8E96}"/>
              </a:ext>
            </a:extLst>
          </p:cNvPr>
          <p:cNvSpPr txBox="1"/>
          <p:nvPr/>
        </p:nvSpPr>
        <p:spPr>
          <a:xfrm>
            <a:off x="2343298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873FBC-A56F-4A08-B20C-5FD5C6D42C02}"/>
              </a:ext>
            </a:extLst>
          </p:cNvPr>
          <p:cNvSpPr txBox="1"/>
          <p:nvPr/>
        </p:nvSpPr>
        <p:spPr>
          <a:xfrm>
            <a:off x="5022075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F0105C-FD9F-4DF3-9F2D-0369833695E1}"/>
              </a:ext>
            </a:extLst>
          </p:cNvPr>
          <p:cNvSpPr txBox="1"/>
          <p:nvPr/>
        </p:nvSpPr>
        <p:spPr>
          <a:xfrm>
            <a:off x="10217817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FAB9C3-C69E-42A7-AF70-B0EDEE3ADBB6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C821A717-9747-4538-AD34-ABA2709EF8AE}"/>
              </a:ext>
            </a:extLst>
          </p:cNvPr>
          <p:cNvSpPr/>
          <p:nvPr/>
        </p:nvSpPr>
        <p:spPr>
          <a:xfrm>
            <a:off x="8836053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8A9E5-6C80-4C62-A67C-12665E73A3C5}"/>
              </a:ext>
            </a:extLst>
          </p:cNvPr>
          <p:cNvSpPr txBox="1"/>
          <p:nvPr/>
        </p:nvSpPr>
        <p:spPr>
          <a:xfrm>
            <a:off x="7925535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91231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752808" y="189987"/>
            <a:ext cx="118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TODO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86B9A-8B88-5F42-BF4D-240F5BA81A05}"/>
              </a:ext>
            </a:extLst>
          </p:cNvPr>
          <p:cNvSpPr txBox="1"/>
          <p:nvPr/>
        </p:nvSpPr>
        <p:spPr>
          <a:xfrm>
            <a:off x="988642" y="3284291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F7586-24C8-4808-9DFC-AF29E738DCBD}"/>
              </a:ext>
            </a:extLst>
          </p:cNvPr>
          <p:cNvSpPr txBox="1"/>
          <p:nvPr/>
        </p:nvSpPr>
        <p:spPr>
          <a:xfrm>
            <a:off x="2761864" y="3038618"/>
            <a:ext cx="1805302" cy="9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</a:t>
            </a:r>
            <a:r>
              <a:rPr kumimoji="1" lang="en-US" altLang="ko-KR" sz="2000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 Activity ?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</a:t>
            </a:r>
            <a:r>
              <a:rPr kumimoji="1" lang="en-US" altLang="ko-KR" sz="2000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 Fragment ?</a:t>
            </a:r>
            <a:endParaRPr kumimoji="1" lang="ko-KR" altLang="en-US" sz="2000" dirty="0">
              <a:solidFill>
                <a:srgbClr val="FFFFFF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A4AF36-0830-4B5A-920E-750953906AE1}"/>
              </a:ext>
            </a:extLst>
          </p:cNvPr>
          <p:cNvSpPr txBox="1"/>
          <p:nvPr/>
        </p:nvSpPr>
        <p:spPr>
          <a:xfrm>
            <a:off x="7495690" y="2550538"/>
            <a:ext cx="3672800" cy="2961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 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Activity </a:t>
            </a: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전환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종료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데이터 전송</a:t>
            </a:r>
            <a:endParaRPr kumimoji="1" lang="en-US" altLang="ko-KR" dirty="0">
              <a:solidFill>
                <a:srgbClr val="FFFFFF"/>
              </a:solidFill>
              <a:latin typeface="Noto Sans KR Thin" panose="020B0200000000000000" pitchFamily="34" charset="-128"/>
              <a:ea typeface="Noto Sans KR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 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Activity</a:t>
            </a: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 이미지 변환</a:t>
            </a:r>
            <a:endParaRPr kumimoji="1" lang="en-US" altLang="ko-KR" dirty="0">
              <a:solidFill>
                <a:srgbClr val="FFFFFF"/>
              </a:solidFill>
              <a:latin typeface="Noto Sans KR Thin" panose="020B0200000000000000" pitchFamily="34" charset="-128"/>
              <a:ea typeface="Noto Sans KR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 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Fragment</a:t>
            </a: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 변환</a:t>
            </a:r>
            <a:endParaRPr kumimoji="1" lang="en-US" altLang="ko-KR" dirty="0">
              <a:solidFill>
                <a:srgbClr val="FFFFFF"/>
              </a:solidFill>
              <a:latin typeface="Noto Sans KR Thin" panose="020B0200000000000000" pitchFamily="34" charset="-128"/>
              <a:ea typeface="Noto Sans KR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 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Log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 Toast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rgbClr val="FFFFFF"/>
              </a:solidFill>
              <a:latin typeface="Noto Sans KR Thin" panose="020B0200000000000000" pitchFamily="34" charset="-128"/>
              <a:ea typeface="Noto Sans KR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rgbClr val="FFFFFF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A32A24-096E-4D5D-A654-0608F89B89A9}"/>
              </a:ext>
            </a:extLst>
          </p:cNvPr>
          <p:cNvSpPr txBox="1"/>
          <p:nvPr/>
        </p:nvSpPr>
        <p:spPr>
          <a:xfrm>
            <a:off x="5684762" y="3285863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796458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14:cNvPr>
              <p14:cNvContentPartPr/>
              <p14:nvPr/>
            </p14:nvContentPartPr>
            <p14:xfrm>
              <a:off x="1460891" y="3522158"/>
              <a:ext cx="1339200" cy="239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7251" y="3414158"/>
                <a:ext cx="144684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14:cNvPr>
              <p14:cNvContentPartPr/>
              <p14:nvPr/>
            </p14:nvContentPartPr>
            <p14:xfrm>
              <a:off x="1497611" y="3697478"/>
              <a:ext cx="10800" cy="91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971" y="3589838"/>
                <a:ext cx="118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14:cNvPr>
              <p14:cNvContentPartPr/>
              <p14:nvPr/>
            </p14:nvContentPartPr>
            <p14:xfrm>
              <a:off x="1507691" y="3587318"/>
              <a:ext cx="1694880" cy="98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4051" y="3479678"/>
                <a:ext cx="18025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14:cNvPr>
              <p14:cNvContentPartPr/>
              <p14:nvPr/>
            </p14:nvContentPartPr>
            <p14:xfrm>
              <a:off x="1014491" y="3094478"/>
              <a:ext cx="3007080" cy="27702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0491" y="2986838"/>
                <a:ext cx="3114720" cy="29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14:cNvPr>
              <p14:cNvContentPartPr/>
              <p14:nvPr/>
            </p14:nvContentPartPr>
            <p14:xfrm>
              <a:off x="1630811" y="4494878"/>
              <a:ext cx="1262520" cy="171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76811" y="4386878"/>
                <a:ext cx="1370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14:cNvPr>
              <p14:cNvContentPartPr/>
              <p14:nvPr/>
            </p14:nvContentPartPr>
            <p14:xfrm>
              <a:off x="8470091" y="2045438"/>
              <a:ext cx="2159640" cy="2969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6091" y="1937438"/>
                <a:ext cx="2267280" cy="31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14:cNvPr>
              <p14:cNvContentPartPr/>
              <p14:nvPr/>
            </p14:nvContentPartPr>
            <p14:xfrm>
              <a:off x="2149211" y="3977918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9211" y="37979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14:cNvPr>
              <p14:cNvContentPartPr/>
              <p14:nvPr/>
            </p14:nvContentPartPr>
            <p14:xfrm>
              <a:off x="2215091" y="4119038"/>
              <a:ext cx="3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5091" y="39390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14:cNvPr>
              <p14:cNvContentPartPr/>
              <p14:nvPr/>
            </p14:nvContentPartPr>
            <p14:xfrm>
              <a:off x="1772291" y="3706478"/>
              <a:ext cx="967320" cy="4845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2651" y="3526838"/>
                <a:ext cx="114696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14:cNvPr>
              <p14:cNvContentPartPr/>
              <p14:nvPr/>
            </p14:nvContentPartPr>
            <p14:xfrm>
              <a:off x="2243171" y="3723038"/>
              <a:ext cx="36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53171" y="354339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14:cNvPr>
              <p14:cNvContentPartPr/>
              <p14:nvPr/>
            </p14:nvContentPartPr>
            <p14:xfrm>
              <a:off x="1960211" y="4213358"/>
              <a:ext cx="2147400" cy="5205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70571" y="4033718"/>
                <a:ext cx="232704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14:cNvPr>
              <p14:cNvContentPartPr/>
              <p14:nvPr/>
            </p14:nvContentPartPr>
            <p14:xfrm>
              <a:off x="2968931" y="3713318"/>
              <a:ext cx="1395000" cy="1465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79291" y="3533318"/>
                <a:ext cx="15746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14:cNvPr>
              <p14:cNvContentPartPr/>
              <p14:nvPr/>
            </p14:nvContentPartPr>
            <p14:xfrm>
              <a:off x="3346211" y="5326118"/>
              <a:ext cx="3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56211" y="5146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14:cNvPr>
              <p14:cNvContentPartPr/>
              <p14:nvPr/>
            </p14:nvContentPartPr>
            <p14:xfrm>
              <a:off x="2120411" y="4373918"/>
              <a:ext cx="159048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0771" y="4193918"/>
                <a:ext cx="1770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14:cNvPr>
              <p14:cNvContentPartPr/>
              <p14:nvPr/>
            </p14:nvContentPartPr>
            <p14:xfrm>
              <a:off x="2007371" y="4383278"/>
              <a:ext cx="2878200" cy="1350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17731" y="4203278"/>
                <a:ext cx="3057840" cy="4946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198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Home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9DC35B-0FFB-4700-BC9F-974C7573BCC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34075" y="962563"/>
            <a:ext cx="3128416" cy="55616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131DF3-20E7-4130-A76D-110FF85A416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250858" y="857313"/>
            <a:ext cx="3182225" cy="5657289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72637BC1-B8C8-444C-A4E0-91980C3E3F2A}"/>
              </a:ext>
            </a:extLst>
          </p:cNvPr>
          <p:cNvSpPr/>
          <p:nvPr/>
        </p:nvSpPr>
        <p:spPr>
          <a:xfrm>
            <a:off x="3246740" y="5434745"/>
            <a:ext cx="255987" cy="221489"/>
          </a:xfrm>
          <a:prstGeom prst="flowChartConnector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DD73B5-E78F-46D2-BC37-DE47D72FDAE3}"/>
              </a:ext>
            </a:extLst>
          </p:cNvPr>
          <p:cNvCxnSpPr>
            <a:cxnSpLocks/>
          </p:cNvCxnSpPr>
          <p:nvPr/>
        </p:nvCxnSpPr>
        <p:spPr>
          <a:xfrm flipV="1">
            <a:off x="3434684" y="3522158"/>
            <a:ext cx="3816174" cy="19544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66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619AFDE-740A-4A67-BF11-4349C5BEFC14}"/>
              </a:ext>
            </a:extLst>
          </p:cNvPr>
          <p:cNvSpPr txBox="1"/>
          <p:nvPr/>
        </p:nvSpPr>
        <p:spPr>
          <a:xfrm>
            <a:off x="2368764" y="3267479"/>
            <a:ext cx="13003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0FF91-8587-4C9D-A75F-DB22096CAC25}"/>
              </a:ext>
            </a:extLst>
          </p:cNvPr>
          <p:cNvSpPr txBox="1"/>
          <p:nvPr/>
        </p:nvSpPr>
        <p:spPr>
          <a:xfrm>
            <a:off x="8062275" y="2759648"/>
            <a:ext cx="17510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96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3A32B-80BE-415F-95FA-6CF322DD90BF}"/>
              </a:ext>
            </a:extLst>
          </p:cNvPr>
          <p:cNvSpPr txBox="1"/>
          <p:nvPr/>
        </p:nvSpPr>
        <p:spPr>
          <a:xfrm>
            <a:off x="5718332" y="3175874"/>
            <a:ext cx="7553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==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E50E4B-56D2-4648-A664-E00BD7BD927B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1782D499-9740-42D5-B418-676D544D7F29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4C1970A-7DCE-47D1-AE59-CD30E87B9CCC}"/>
              </a:ext>
            </a:extLst>
          </p:cNvPr>
          <p:cNvSpPr/>
          <p:nvPr/>
        </p:nvSpPr>
        <p:spPr>
          <a:xfrm>
            <a:off x="251852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B7942C86-98DF-4FAE-80F6-FB36FB736648}"/>
              </a:ext>
            </a:extLst>
          </p:cNvPr>
          <p:cNvSpPr/>
          <p:nvPr/>
        </p:nvSpPr>
        <p:spPr>
          <a:xfrm>
            <a:off x="4601842" y="1047945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6EEB7E3-033E-48A1-9C92-120BECDE1728}"/>
              </a:ext>
            </a:extLst>
          </p:cNvPr>
          <p:cNvSpPr/>
          <p:nvPr/>
        </p:nvSpPr>
        <p:spPr>
          <a:xfrm>
            <a:off x="8985311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0712D-8DB5-4B11-808D-24773B91011A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F4A48-5EA2-4F5C-8AC6-7348D0AD8E57}"/>
              </a:ext>
            </a:extLst>
          </p:cNvPr>
          <p:cNvSpPr txBox="1"/>
          <p:nvPr/>
        </p:nvSpPr>
        <p:spPr>
          <a:xfrm>
            <a:off x="160800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9B6BC-2A46-4DB3-81E5-CC5A41A508CA}"/>
              </a:ext>
            </a:extLst>
          </p:cNvPr>
          <p:cNvSpPr txBox="1"/>
          <p:nvPr/>
        </p:nvSpPr>
        <p:spPr>
          <a:xfrm>
            <a:off x="3683468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9489A-38A8-49A1-9837-3002CEFE7E2C}"/>
              </a:ext>
            </a:extLst>
          </p:cNvPr>
          <p:cNvSpPr txBox="1"/>
          <p:nvPr/>
        </p:nvSpPr>
        <p:spPr>
          <a:xfrm>
            <a:off x="7861116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3CB73-D788-41C2-9CF5-DDFDCE6F67B0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B15ECD3A-ABD9-41E6-8F0B-0DC4056DAE2E}"/>
              </a:ext>
            </a:extLst>
          </p:cNvPr>
          <p:cNvSpPr/>
          <p:nvPr/>
        </p:nvSpPr>
        <p:spPr>
          <a:xfrm>
            <a:off x="6809291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CF582-73E9-41D8-BC29-04CEBE651E34}"/>
              </a:ext>
            </a:extLst>
          </p:cNvPr>
          <p:cNvSpPr txBox="1"/>
          <p:nvPr/>
        </p:nvSpPr>
        <p:spPr>
          <a:xfrm>
            <a:off x="5898773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DCB2DA46-BC9A-4CDD-B1EA-745ACC589C0C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88A414-98E1-43CD-AF86-64774AC35A2E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118355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14:cNvPr>
              <p14:cNvContentPartPr/>
              <p14:nvPr/>
            </p14:nvContentPartPr>
            <p14:xfrm>
              <a:off x="1460891" y="3522158"/>
              <a:ext cx="1339200" cy="239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7251" y="3414158"/>
                <a:ext cx="144684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14:cNvPr>
              <p14:cNvContentPartPr/>
              <p14:nvPr/>
            </p14:nvContentPartPr>
            <p14:xfrm>
              <a:off x="1497611" y="3697478"/>
              <a:ext cx="10800" cy="91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971" y="3589838"/>
                <a:ext cx="118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14:cNvPr>
              <p14:cNvContentPartPr/>
              <p14:nvPr/>
            </p14:nvContentPartPr>
            <p14:xfrm>
              <a:off x="1507691" y="3587318"/>
              <a:ext cx="1694880" cy="98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4051" y="3479678"/>
                <a:ext cx="18025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14:cNvPr>
              <p14:cNvContentPartPr/>
              <p14:nvPr/>
            </p14:nvContentPartPr>
            <p14:xfrm>
              <a:off x="1014491" y="3094478"/>
              <a:ext cx="3007080" cy="27702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0491" y="2986838"/>
                <a:ext cx="3114720" cy="29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14:cNvPr>
              <p14:cNvContentPartPr/>
              <p14:nvPr/>
            </p14:nvContentPartPr>
            <p14:xfrm>
              <a:off x="1630811" y="4494878"/>
              <a:ext cx="1262520" cy="171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76811" y="4386878"/>
                <a:ext cx="1370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14:cNvPr>
              <p14:cNvContentPartPr/>
              <p14:nvPr/>
            </p14:nvContentPartPr>
            <p14:xfrm>
              <a:off x="8470091" y="2045438"/>
              <a:ext cx="2159640" cy="2969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6091" y="1937438"/>
                <a:ext cx="2267280" cy="31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14:cNvPr>
              <p14:cNvContentPartPr/>
              <p14:nvPr/>
            </p14:nvContentPartPr>
            <p14:xfrm>
              <a:off x="2149211" y="3977918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9211" y="37979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14:cNvPr>
              <p14:cNvContentPartPr/>
              <p14:nvPr/>
            </p14:nvContentPartPr>
            <p14:xfrm>
              <a:off x="2215091" y="4119038"/>
              <a:ext cx="3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5091" y="39390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14:cNvPr>
              <p14:cNvContentPartPr/>
              <p14:nvPr/>
            </p14:nvContentPartPr>
            <p14:xfrm>
              <a:off x="1772291" y="3706478"/>
              <a:ext cx="967320" cy="4845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2651" y="3526838"/>
                <a:ext cx="114696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14:cNvPr>
              <p14:cNvContentPartPr/>
              <p14:nvPr/>
            </p14:nvContentPartPr>
            <p14:xfrm>
              <a:off x="2243171" y="3723038"/>
              <a:ext cx="36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53171" y="354339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14:cNvPr>
              <p14:cNvContentPartPr/>
              <p14:nvPr/>
            </p14:nvContentPartPr>
            <p14:xfrm>
              <a:off x="1960211" y="4213358"/>
              <a:ext cx="2147400" cy="5205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70571" y="4033718"/>
                <a:ext cx="232704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14:cNvPr>
              <p14:cNvContentPartPr/>
              <p14:nvPr/>
            </p14:nvContentPartPr>
            <p14:xfrm>
              <a:off x="2968931" y="3713318"/>
              <a:ext cx="1395000" cy="1465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79291" y="3533318"/>
                <a:ext cx="15746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14:cNvPr>
              <p14:cNvContentPartPr/>
              <p14:nvPr/>
            </p14:nvContentPartPr>
            <p14:xfrm>
              <a:off x="3346211" y="5326118"/>
              <a:ext cx="3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56211" y="5146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14:cNvPr>
              <p14:cNvContentPartPr/>
              <p14:nvPr/>
            </p14:nvContentPartPr>
            <p14:xfrm>
              <a:off x="2120411" y="4373918"/>
              <a:ext cx="159048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0771" y="4193918"/>
                <a:ext cx="1770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14:cNvPr>
              <p14:cNvContentPartPr/>
              <p14:nvPr/>
            </p14:nvContentPartPr>
            <p14:xfrm>
              <a:off x="2007371" y="4383278"/>
              <a:ext cx="2878200" cy="1350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17731" y="4203278"/>
                <a:ext cx="3057840" cy="4946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9DC35B-0FFB-4700-BC9F-974C7573BCC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34075" y="962563"/>
            <a:ext cx="3128416" cy="5561629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2D385B6C-0AED-48F2-824A-1A4548BB2510}"/>
              </a:ext>
            </a:extLst>
          </p:cNvPr>
          <p:cNvSpPr/>
          <p:nvPr/>
        </p:nvSpPr>
        <p:spPr>
          <a:xfrm>
            <a:off x="2144102" y="5243089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31DF3-20E7-4130-A76D-110FF85A416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250858" y="857313"/>
            <a:ext cx="3182225" cy="5657289"/>
          </a:xfrm>
          <a:prstGeom prst="rect">
            <a:avLst/>
          </a:prstGeom>
        </p:spPr>
      </p:pic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4DD31FE-BF06-45AC-A3F4-762592689871}"/>
              </a:ext>
            </a:extLst>
          </p:cNvPr>
          <p:cNvSpPr/>
          <p:nvPr/>
        </p:nvSpPr>
        <p:spPr>
          <a:xfrm>
            <a:off x="8331397" y="1550517"/>
            <a:ext cx="880969" cy="801202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338DC5-0780-4551-A768-D3610353A11F}"/>
              </a:ext>
            </a:extLst>
          </p:cNvPr>
          <p:cNvCxnSpPr>
            <a:stCxn id="2" idx="7"/>
            <a:endCxn id="31" idx="2"/>
          </p:cNvCxnSpPr>
          <p:nvPr/>
        </p:nvCxnSpPr>
        <p:spPr>
          <a:xfrm flipV="1">
            <a:off x="2586648" y="1951118"/>
            <a:ext cx="5744749" cy="3374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84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14:cNvPr>
              <p14:cNvContentPartPr/>
              <p14:nvPr/>
            </p14:nvContentPartPr>
            <p14:xfrm>
              <a:off x="1460891" y="3908657"/>
              <a:ext cx="1339200" cy="239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6891" y="3800657"/>
                <a:ext cx="144684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14:cNvPr>
              <p14:cNvContentPartPr/>
              <p14:nvPr/>
            </p14:nvContentPartPr>
            <p14:xfrm>
              <a:off x="1497611" y="4083977"/>
              <a:ext cx="10800" cy="91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611" y="3975977"/>
                <a:ext cx="118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14:cNvPr>
              <p14:cNvContentPartPr/>
              <p14:nvPr/>
            </p14:nvContentPartPr>
            <p14:xfrm>
              <a:off x="1507691" y="3973817"/>
              <a:ext cx="1694880" cy="98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3680" y="3865817"/>
                <a:ext cx="1802543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14:cNvPr>
              <p14:cNvContentPartPr/>
              <p14:nvPr/>
            </p14:nvContentPartPr>
            <p14:xfrm>
              <a:off x="1630811" y="4881377"/>
              <a:ext cx="1262520" cy="171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6811" y="4773603"/>
                <a:ext cx="1370160" cy="386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14:cNvPr>
              <p14:cNvContentPartPr/>
              <p14:nvPr/>
            </p14:nvContentPartPr>
            <p14:xfrm>
              <a:off x="8470091" y="2431937"/>
              <a:ext cx="2159640" cy="2969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16091" y="2323950"/>
                <a:ext cx="2267280" cy="3184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14:cNvPr>
              <p14:cNvContentPartPr/>
              <p14:nvPr/>
            </p14:nvContentPartPr>
            <p14:xfrm>
              <a:off x="2149211" y="4364417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9211" y="418441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14:cNvPr>
              <p14:cNvContentPartPr/>
              <p14:nvPr/>
            </p14:nvContentPartPr>
            <p14:xfrm>
              <a:off x="2215091" y="4505537"/>
              <a:ext cx="3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5091" y="432553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14:cNvPr>
              <p14:cNvContentPartPr/>
              <p14:nvPr/>
            </p14:nvContentPartPr>
            <p14:xfrm>
              <a:off x="1772291" y="4092977"/>
              <a:ext cx="967320" cy="4845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291" y="3912977"/>
                <a:ext cx="114696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14:cNvPr>
              <p14:cNvContentPartPr/>
              <p14:nvPr/>
            </p14:nvContentPartPr>
            <p14:xfrm>
              <a:off x="2243171" y="4109537"/>
              <a:ext cx="36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3171" y="392953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14:cNvPr>
              <p14:cNvContentPartPr/>
              <p14:nvPr/>
            </p14:nvContentPartPr>
            <p14:xfrm>
              <a:off x="1960211" y="4599857"/>
              <a:ext cx="2147400" cy="5205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0196" y="4419857"/>
                <a:ext cx="232707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2337617"/>
              <a:ext cx="36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51971" y="215761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14:cNvPr>
              <p14:cNvContentPartPr/>
              <p14:nvPr/>
            </p14:nvContentPartPr>
            <p14:xfrm>
              <a:off x="2968931" y="4099817"/>
              <a:ext cx="1395000" cy="1465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78908" y="3920258"/>
                <a:ext cx="1574686" cy="505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14:cNvPr>
              <p14:cNvContentPartPr/>
              <p14:nvPr/>
            </p14:nvContentPartPr>
            <p14:xfrm>
              <a:off x="3346211" y="5712617"/>
              <a:ext cx="3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6211" y="553261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864737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60691" y="3684737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897257E7-6F4A-47CC-B3CB-F50FF5A8AD9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12034" y="3610187"/>
            <a:ext cx="3819525" cy="1790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CFA13F-DFFB-4F3C-8E8C-690339F134E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97611" y="2764577"/>
            <a:ext cx="3629025" cy="320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AF78EF9-7C95-4347-8962-2F773988B31A}"/>
              </a:ext>
            </a:extLst>
          </p:cNvPr>
          <p:cNvSpPr txBox="1"/>
          <p:nvPr/>
        </p:nvSpPr>
        <p:spPr>
          <a:xfrm>
            <a:off x="844941" y="1958579"/>
            <a:ext cx="21419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Data class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8B24259-3453-4C00-9FC1-4BC1FEAD09D1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E5E35D22-5A3D-4794-A800-9AC744248C0B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B1EFEBAC-4BB4-4BD6-875E-E032A5E244F6}"/>
              </a:ext>
            </a:extLst>
          </p:cNvPr>
          <p:cNvSpPr/>
          <p:nvPr/>
        </p:nvSpPr>
        <p:spPr>
          <a:xfrm>
            <a:off x="251852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D100FBF7-ADB6-4135-86AB-0C59864C4B67}"/>
              </a:ext>
            </a:extLst>
          </p:cNvPr>
          <p:cNvSpPr/>
          <p:nvPr/>
        </p:nvSpPr>
        <p:spPr>
          <a:xfrm>
            <a:off x="4601842" y="104794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68CD12BC-D304-482E-BAFE-28EE1054129A}"/>
              </a:ext>
            </a:extLst>
          </p:cNvPr>
          <p:cNvSpPr/>
          <p:nvPr/>
        </p:nvSpPr>
        <p:spPr>
          <a:xfrm>
            <a:off x="8985311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F94CF0-38DA-4336-A552-CA3921F345AE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8896C4-66B9-4160-AD4E-9ED98EC0AF87}"/>
              </a:ext>
            </a:extLst>
          </p:cNvPr>
          <p:cNvSpPr txBox="1"/>
          <p:nvPr/>
        </p:nvSpPr>
        <p:spPr>
          <a:xfrm>
            <a:off x="160800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A2A0A4-EE40-4C6A-B438-D3F5BDAB1385}"/>
              </a:ext>
            </a:extLst>
          </p:cNvPr>
          <p:cNvSpPr txBox="1"/>
          <p:nvPr/>
        </p:nvSpPr>
        <p:spPr>
          <a:xfrm>
            <a:off x="3683468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FEB29F-4C7E-4580-988F-F6DA363B2D17}"/>
              </a:ext>
            </a:extLst>
          </p:cNvPr>
          <p:cNvSpPr txBox="1"/>
          <p:nvPr/>
        </p:nvSpPr>
        <p:spPr>
          <a:xfrm>
            <a:off x="7861116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6887C7-C46C-48D4-8FBA-1E86428AFD4F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83B09476-7289-4BC1-8F67-857A9335D9A9}"/>
              </a:ext>
            </a:extLst>
          </p:cNvPr>
          <p:cNvSpPr/>
          <p:nvPr/>
        </p:nvSpPr>
        <p:spPr>
          <a:xfrm>
            <a:off x="6809291" y="1049515"/>
            <a:ext cx="126000" cy="126000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10FEBF-40A5-4A4E-9B7D-748F29508D5B}"/>
              </a:ext>
            </a:extLst>
          </p:cNvPr>
          <p:cNvSpPr txBox="1"/>
          <p:nvPr/>
        </p:nvSpPr>
        <p:spPr>
          <a:xfrm>
            <a:off x="5898773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34566E2A-9DBD-45D0-97F1-92C658CA4E2C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DC6CB3-4BAE-4062-953B-65C0F94D3E79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2708878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AF78EF9-7C95-4347-8962-2F773988B31A}"/>
              </a:ext>
            </a:extLst>
          </p:cNvPr>
          <p:cNvSpPr txBox="1"/>
          <p:nvPr/>
        </p:nvSpPr>
        <p:spPr>
          <a:xfrm>
            <a:off x="844941" y="2938966"/>
            <a:ext cx="3347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Class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정보 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04CF6-AA3F-44B6-8EF9-5D0BDDE5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11" y="3733357"/>
            <a:ext cx="10610850" cy="3905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F94B5D-3CCB-46F1-892B-5634635479F0}"/>
              </a:ext>
            </a:extLst>
          </p:cNvPr>
          <p:cNvSpPr txBox="1"/>
          <p:nvPr/>
        </p:nvSpPr>
        <p:spPr>
          <a:xfrm>
            <a:off x="457524" y="4249898"/>
            <a:ext cx="731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 .  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사용할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   .   text  .  </a:t>
            </a:r>
            <a:r>
              <a:rPr kumimoji="1" lang="en-US" altLang="ko-KR" sz="2000" b="1" dirty="0" err="1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toString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() </a:t>
            </a:r>
            <a:endParaRPr kumimoji="1" lang="ko-KR" altLang="en-US" sz="20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A32C4-72AD-44E5-8544-24DD59656871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ECA9D5A-901B-49E7-9345-71708E449636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A7E1D65F-3894-4D41-B230-7A22E8D98E1E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BD249927-1AD5-46C4-8D6A-B92059DCDE6D}"/>
              </a:ext>
            </a:extLst>
          </p:cNvPr>
          <p:cNvSpPr/>
          <p:nvPr/>
        </p:nvSpPr>
        <p:spPr>
          <a:xfrm>
            <a:off x="251852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0D0CC5CB-26AA-466B-9793-FD84D83434DA}"/>
              </a:ext>
            </a:extLst>
          </p:cNvPr>
          <p:cNvSpPr/>
          <p:nvPr/>
        </p:nvSpPr>
        <p:spPr>
          <a:xfrm>
            <a:off x="4601842" y="104794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378996A9-10EC-4370-AE14-2FA364C1A038}"/>
              </a:ext>
            </a:extLst>
          </p:cNvPr>
          <p:cNvSpPr/>
          <p:nvPr/>
        </p:nvSpPr>
        <p:spPr>
          <a:xfrm>
            <a:off x="8985311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FE68B5-D5B0-4BB5-A649-34EB2CB4621C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D06707-F044-4F70-A74B-8E6457CD7597}"/>
              </a:ext>
            </a:extLst>
          </p:cNvPr>
          <p:cNvSpPr txBox="1"/>
          <p:nvPr/>
        </p:nvSpPr>
        <p:spPr>
          <a:xfrm>
            <a:off x="160800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C891C8-45BB-414B-925F-224343559E41}"/>
              </a:ext>
            </a:extLst>
          </p:cNvPr>
          <p:cNvSpPr txBox="1"/>
          <p:nvPr/>
        </p:nvSpPr>
        <p:spPr>
          <a:xfrm>
            <a:off x="3683468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025661-D167-4898-A4F9-027AEC2E4F57}"/>
              </a:ext>
            </a:extLst>
          </p:cNvPr>
          <p:cNvSpPr txBox="1"/>
          <p:nvPr/>
        </p:nvSpPr>
        <p:spPr>
          <a:xfrm>
            <a:off x="7861116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3D9DD3F-0C4F-4AFB-BF1B-69C5BBD78A79}"/>
              </a:ext>
            </a:extLst>
          </p:cNvPr>
          <p:cNvSpPr/>
          <p:nvPr/>
        </p:nvSpPr>
        <p:spPr>
          <a:xfrm>
            <a:off x="6809291" y="1049515"/>
            <a:ext cx="126000" cy="126000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2CC920-47FA-427C-B4DF-4CA52BC64953}"/>
              </a:ext>
            </a:extLst>
          </p:cNvPr>
          <p:cNvSpPr txBox="1"/>
          <p:nvPr/>
        </p:nvSpPr>
        <p:spPr>
          <a:xfrm>
            <a:off x="5898773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392DB5F4-7B25-441A-A0E6-4A1F928CDB68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8E8AEE-EE00-41CF-9AB4-7D2BF19C7F48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2755305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5DE4745-BDE0-4656-8507-8E06918FD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4" y="3159257"/>
            <a:ext cx="6315075" cy="11239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550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정보 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7626679" y="3131003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선언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8712A-2D3B-4D6F-940E-097147BDDD4B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C11D2D-115D-44DC-957A-389BCE66C16B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3D76F095-AB04-475A-B308-52A61F2583A6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63BFA5AB-A546-43D4-A820-C57F0B519FE7}"/>
              </a:ext>
            </a:extLst>
          </p:cNvPr>
          <p:cNvSpPr/>
          <p:nvPr/>
        </p:nvSpPr>
        <p:spPr>
          <a:xfrm>
            <a:off x="251852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351A8177-8A44-4751-9E16-EBF9FD1EA0F4}"/>
              </a:ext>
            </a:extLst>
          </p:cNvPr>
          <p:cNvSpPr/>
          <p:nvPr/>
        </p:nvSpPr>
        <p:spPr>
          <a:xfrm>
            <a:off x="4601842" y="1047945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E6B7080-6AAD-49BC-9B8F-6977E5A23424}"/>
              </a:ext>
            </a:extLst>
          </p:cNvPr>
          <p:cNvSpPr/>
          <p:nvPr/>
        </p:nvSpPr>
        <p:spPr>
          <a:xfrm>
            <a:off x="8985311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E36373-40C5-4CA3-BF4B-643EBBB9B896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830180-17A2-4B3E-AFE8-D01449034C67}"/>
              </a:ext>
            </a:extLst>
          </p:cNvPr>
          <p:cNvSpPr txBox="1"/>
          <p:nvPr/>
        </p:nvSpPr>
        <p:spPr>
          <a:xfrm>
            <a:off x="160800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0774E6-BE36-4EDA-8B31-A6B75A1F1B2F}"/>
              </a:ext>
            </a:extLst>
          </p:cNvPr>
          <p:cNvSpPr txBox="1"/>
          <p:nvPr/>
        </p:nvSpPr>
        <p:spPr>
          <a:xfrm>
            <a:off x="3683468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1FCCE6-DD12-452A-A823-AC3435AD1A4E}"/>
              </a:ext>
            </a:extLst>
          </p:cNvPr>
          <p:cNvSpPr txBox="1"/>
          <p:nvPr/>
        </p:nvSpPr>
        <p:spPr>
          <a:xfrm>
            <a:off x="7861116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B02BF6-1293-489D-B034-68E30546BFE3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72C4D9EE-D723-4FF1-AAAB-BB720571E793}"/>
              </a:ext>
            </a:extLst>
          </p:cNvPr>
          <p:cNvSpPr/>
          <p:nvPr/>
        </p:nvSpPr>
        <p:spPr>
          <a:xfrm>
            <a:off x="6809291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0326EC-F4CF-4314-9C2D-2B0CF23670D2}"/>
              </a:ext>
            </a:extLst>
          </p:cNvPr>
          <p:cNvSpPr txBox="1"/>
          <p:nvPr/>
        </p:nvSpPr>
        <p:spPr>
          <a:xfrm>
            <a:off x="5898773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1162423F-24F6-431C-87D0-7323210CEC8B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F58AA3-88AE-4E9F-9EFA-E630C880D28D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90702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5DE4745-BDE0-4656-8507-8E06918FD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4" y="3159257"/>
            <a:ext cx="6315075" cy="11239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550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정보 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7533007" y="3499583"/>
            <a:ext cx="3778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putExtra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이용하여 정보 담기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F16D90-2A03-440D-B62C-7DBE1F015DF4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682708A3-1F2C-4AAC-B3E8-AA63F2B59112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13B54CF7-8050-4B6D-807C-489392FF64C9}"/>
              </a:ext>
            </a:extLst>
          </p:cNvPr>
          <p:cNvSpPr/>
          <p:nvPr/>
        </p:nvSpPr>
        <p:spPr>
          <a:xfrm>
            <a:off x="251852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30CB43E5-5750-4873-82E4-FA9907BE3DD0}"/>
              </a:ext>
            </a:extLst>
          </p:cNvPr>
          <p:cNvSpPr/>
          <p:nvPr/>
        </p:nvSpPr>
        <p:spPr>
          <a:xfrm>
            <a:off x="4601842" y="1047945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4290DCB4-DC58-40C7-8A33-173C7D0A725B}"/>
              </a:ext>
            </a:extLst>
          </p:cNvPr>
          <p:cNvSpPr/>
          <p:nvPr/>
        </p:nvSpPr>
        <p:spPr>
          <a:xfrm>
            <a:off x="8985311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5B2993-9FBB-4A9E-979C-49C3D62D154C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99D590-5174-4551-8698-CA89D24B68F9}"/>
              </a:ext>
            </a:extLst>
          </p:cNvPr>
          <p:cNvSpPr txBox="1"/>
          <p:nvPr/>
        </p:nvSpPr>
        <p:spPr>
          <a:xfrm>
            <a:off x="160800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3FE956-81DF-4410-90F9-6A81001B8B32}"/>
              </a:ext>
            </a:extLst>
          </p:cNvPr>
          <p:cNvSpPr txBox="1"/>
          <p:nvPr/>
        </p:nvSpPr>
        <p:spPr>
          <a:xfrm>
            <a:off x="3683468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B4FCDC-5BD3-4C7D-AF08-96BF06DC48F3}"/>
              </a:ext>
            </a:extLst>
          </p:cNvPr>
          <p:cNvSpPr txBox="1"/>
          <p:nvPr/>
        </p:nvSpPr>
        <p:spPr>
          <a:xfrm>
            <a:off x="7861116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D500A-5BFA-4E3E-BC3F-3B668E9F9977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442C1CFF-E6F3-4DAA-BC86-49613D208506}"/>
              </a:ext>
            </a:extLst>
          </p:cNvPr>
          <p:cNvSpPr/>
          <p:nvPr/>
        </p:nvSpPr>
        <p:spPr>
          <a:xfrm>
            <a:off x="6809291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DD13FB-ABAD-4C93-BCD0-362A1E4FA99D}"/>
              </a:ext>
            </a:extLst>
          </p:cNvPr>
          <p:cNvSpPr txBox="1"/>
          <p:nvPr/>
        </p:nvSpPr>
        <p:spPr>
          <a:xfrm>
            <a:off x="5898773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029EE14E-C1A1-409C-9C14-B8AFC3C69CF5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FF8E8-5C15-4CDD-83C6-4A2BBDCCBD78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3165866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5DE4745-BDE0-4656-8507-8E06918FD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4" y="3159257"/>
            <a:ext cx="6315075" cy="11239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550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정보 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7644895" y="3534286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화면 전환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4C1799D-0CA9-4937-9908-80897EE01A0F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4BC46CEC-519D-4833-B3FE-6008774E7C95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2226F357-A3AB-4287-B74E-CEB12A2C0538}"/>
              </a:ext>
            </a:extLst>
          </p:cNvPr>
          <p:cNvSpPr/>
          <p:nvPr/>
        </p:nvSpPr>
        <p:spPr>
          <a:xfrm>
            <a:off x="251852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3B1B2444-C1FF-48C3-BFDE-A1ABADF66F85}"/>
              </a:ext>
            </a:extLst>
          </p:cNvPr>
          <p:cNvSpPr/>
          <p:nvPr/>
        </p:nvSpPr>
        <p:spPr>
          <a:xfrm>
            <a:off x="4601842" y="1047945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90D6FA2E-0884-4F66-B1DC-EC646E23C519}"/>
              </a:ext>
            </a:extLst>
          </p:cNvPr>
          <p:cNvSpPr/>
          <p:nvPr/>
        </p:nvSpPr>
        <p:spPr>
          <a:xfrm>
            <a:off x="8985311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1A792-41B5-4A28-8C23-0EBCE77A4E39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DA691D-427A-417D-8557-E5180A4D9BA0}"/>
              </a:ext>
            </a:extLst>
          </p:cNvPr>
          <p:cNvSpPr txBox="1"/>
          <p:nvPr/>
        </p:nvSpPr>
        <p:spPr>
          <a:xfrm>
            <a:off x="160800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05527C-2949-4D1F-A239-A1461CDC3740}"/>
              </a:ext>
            </a:extLst>
          </p:cNvPr>
          <p:cNvSpPr txBox="1"/>
          <p:nvPr/>
        </p:nvSpPr>
        <p:spPr>
          <a:xfrm>
            <a:off x="3683468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936FB3-DD9E-48C4-B8BB-52A3D784FA1C}"/>
              </a:ext>
            </a:extLst>
          </p:cNvPr>
          <p:cNvSpPr txBox="1"/>
          <p:nvPr/>
        </p:nvSpPr>
        <p:spPr>
          <a:xfrm>
            <a:off x="7861116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9E29AC-0920-42C1-8B8D-A50D78DB42E2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72137DD4-1166-41F1-8B89-82368D979610}"/>
              </a:ext>
            </a:extLst>
          </p:cNvPr>
          <p:cNvSpPr/>
          <p:nvPr/>
        </p:nvSpPr>
        <p:spPr>
          <a:xfrm>
            <a:off x="6809291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FF50A0-4258-450A-8C41-74726F3A93EF}"/>
              </a:ext>
            </a:extLst>
          </p:cNvPr>
          <p:cNvSpPr txBox="1"/>
          <p:nvPr/>
        </p:nvSpPr>
        <p:spPr>
          <a:xfrm>
            <a:off x="5898773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AE32116-5881-488B-884F-FEF4AFD3366C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335C5F-EDFC-49F0-B48E-1143B1B47015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309768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5DE4745-BDE0-4656-8507-8E06918FD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4" y="3159257"/>
            <a:ext cx="6315075" cy="11239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550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정보 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7590393" y="3534286"/>
            <a:ext cx="3183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전달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DA9243-CE48-4182-A3F2-6E12E5178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794" y="5165072"/>
            <a:ext cx="6819900" cy="847725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4E43010-22C3-433E-BC4F-C1F7FAE00A52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E9381FC-02A8-478C-BD8C-F7A9A42F0921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3F1EBF84-9CAB-4FE5-B989-21B9A3466B89}"/>
              </a:ext>
            </a:extLst>
          </p:cNvPr>
          <p:cNvSpPr/>
          <p:nvPr/>
        </p:nvSpPr>
        <p:spPr>
          <a:xfrm>
            <a:off x="251852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849A0956-01E7-488D-8245-EFD8CBBC1C06}"/>
              </a:ext>
            </a:extLst>
          </p:cNvPr>
          <p:cNvSpPr/>
          <p:nvPr/>
        </p:nvSpPr>
        <p:spPr>
          <a:xfrm>
            <a:off x="4601842" y="1047945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E78571A4-1D20-4BB5-A5E7-D406FE2FD838}"/>
              </a:ext>
            </a:extLst>
          </p:cNvPr>
          <p:cNvSpPr/>
          <p:nvPr/>
        </p:nvSpPr>
        <p:spPr>
          <a:xfrm>
            <a:off x="8985311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A78D93-9323-4F40-B0F3-59C54F6A8E99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35FF71-BEBB-473E-9B69-B150AD05FD49}"/>
              </a:ext>
            </a:extLst>
          </p:cNvPr>
          <p:cNvSpPr txBox="1"/>
          <p:nvPr/>
        </p:nvSpPr>
        <p:spPr>
          <a:xfrm>
            <a:off x="160800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640057-E86D-4C39-B611-C838D9621429}"/>
              </a:ext>
            </a:extLst>
          </p:cNvPr>
          <p:cNvSpPr txBox="1"/>
          <p:nvPr/>
        </p:nvSpPr>
        <p:spPr>
          <a:xfrm>
            <a:off x="3683468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15878C-A1E6-44F4-8BBC-8EECCA5B42FB}"/>
              </a:ext>
            </a:extLst>
          </p:cNvPr>
          <p:cNvSpPr txBox="1"/>
          <p:nvPr/>
        </p:nvSpPr>
        <p:spPr>
          <a:xfrm>
            <a:off x="7861116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40A900-4D99-414B-8484-19E081858F34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5939E1EC-B8CE-43D2-A7C4-4861537172C2}"/>
              </a:ext>
            </a:extLst>
          </p:cNvPr>
          <p:cNvSpPr/>
          <p:nvPr/>
        </p:nvSpPr>
        <p:spPr>
          <a:xfrm>
            <a:off x="6809291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F8C106-50BD-43BC-90BA-2880BFE47224}"/>
              </a:ext>
            </a:extLst>
          </p:cNvPr>
          <p:cNvSpPr txBox="1"/>
          <p:nvPr/>
        </p:nvSpPr>
        <p:spPr>
          <a:xfrm>
            <a:off x="5898773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59B7FB54-266F-4BCC-B745-DCA05DE35ABF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52C17C-30E0-4EDA-B27E-1FE3865ED4D8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2796297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057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 풀기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8364937" y="3228945"/>
            <a:ext cx="2828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hasExtra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(“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 이름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”)</a:t>
            </a:r>
            <a:endParaRPr kumimoji="1" lang="ko-KR" altLang="en-US" sz="2000" b="1" dirty="0">
              <a:solidFill>
                <a:srgbClr val="FFFFF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84F0D-47E9-47F2-BA89-5A100DF41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45" y="3047969"/>
            <a:ext cx="6743700" cy="1152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C42CDF-EA48-4D3E-B650-FBF08C6BF6B9}"/>
              </a:ext>
            </a:extLst>
          </p:cNvPr>
          <p:cNvSpPr txBox="1"/>
          <p:nvPr/>
        </p:nvSpPr>
        <p:spPr>
          <a:xfrm>
            <a:off x="10217817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1025C0F-FE9B-4E06-A290-53FDA013E7C6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8FE82EB1-1F3A-4B9A-BA8A-B824297F5C7B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5492BEF0-4D35-447C-9AE1-4B1A006D2770}"/>
              </a:ext>
            </a:extLst>
          </p:cNvPr>
          <p:cNvSpPr/>
          <p:nvPr/>
        </p:nvSpPr>
        <p:spPr>
          <a:xfrm>
            <a:off x="251852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9DED94AD-4316-41C4-A0E3-7EDD2685CB75}"/>
              </a:ext>
            </a:extLst>
          </p:cNvPr>
          <p:cNvSpPr/>
          <p:nvPr/>
        </p:nvSpPr>
        <p:spPr>
          <a:xfrm>
            <a:off x="4601842" y="1047945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72AEEA02-B34C-47B5-A19E-8147902F807D}"/>
              </a:ext>
            </a:extLst>
          </p:cNvPr>
          <p:cNvSpPr/>
          <p:nvPr/>
        </p:nvSpPr>
        <p:spPr>
          <a:xfrm>
            <a:off x="8985311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FD23DE-DE43-414F-98D2-924F2F9977AC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C3CD6-B0F2-4BA5-8EB7-B7BE640702C4}"/>
              </a:ext>
            </a:extLst>
          </p:cNvPr>
          <p:cNvSpPr txBox="1"/>
          <p:nvPr/>
        </p:nvSpPr>
        <p:spPr>
          <a:xfrm>
            <a:off x="160800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93D413-BF9D-40E0-B9BD-C831911BB571}"/>
              </a:ext>
            </a:extLst>
          </p:cNvPr>
          <p:cNvSpPr txBox="1"/>
          <p:nvPr/>
        </p:nvSpPr>
        <p:spPr>
          <a:xfrm>
            <a:off x="3683468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DB1919-65D9-4791-BFAB-F22778B65618}"/>
              </a:ext>
            </a:extLst>
          </p:cNvPr>
          <p:cNvSpPr txBox="1"/>
          <p:nvPr/>
        </p:nvSpPr>
        <p:spPr>
          <a:xfrm>
            <a:off x="7861116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FAB11-D065-44D5-9392-64B63843205B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65AA2B50-F6C4-438B-B328-E182751AF68E}"/>
              </a:ext>
            </a:extLst>
          </p:cNvPr>
          <p:cNvSpPr/>
          <p:nvPr/>
        </p:nvSpPr>
        <p:spPr>
          <a:xfrm>
            <a:off x="6809291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06AE38-1B7D-428C-BB65-456BDD4153B1}"/>
              </a:ext>
            </a:extLst>
          </p:cNvPr>
          <p:cNvSpPr txBox="1"/>
          <p:nvPr/>
        </p:nvSpPr>
        <p:spPr>
          <a:xfrm>
            <a:off x="5898773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FA1EFB20-D440-49E6-B104-136AE5A329E9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273127-0D9D-4338-B16D-B0F8131AD428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279577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752808" y="189987"/>
            <a:ext cx="118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TODO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86B9A-8B88-5F42-BF4D-240F5BA81A05}"/>
              </a:ext>
            </a:extLst>
          </p:cNvPr>
          <p:cNvSpPr txBox="1"/>
          <p:nvPr/>
        </p:nvSpPr>
        <p:spPr>
          <a:xfrm>
            <a:off x="5028827" y="2699515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이론</a:t>
            </a:r>
          </a:p>
        </p:txBody>
      </p:sp>
    </p:spTree>
    <p:extLst>
      <p:ext uri="{BB962C8B-B14F-4D97-AF65-F5344CB8AC3E}">
        <p14:creationId xmlns:p14="http://schemas.microsoft.com/office/powerpoint/2010/main" val="2503933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057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 풀기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7742745" y="3075057"/>
            <a:ext cx="328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hasExtra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(“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 이름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”) </a:t>
            </a:r>
          </a:p>
          <a:p>
            <a:pPr algn="r"/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이용하여 점검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84F0D-47E9-47F2-BA89-5A100DF41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45" y="3047969"/>
            <a:ext cx="6743700" cy="11525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DBE9BC-0756-4857-87E7-4148FF0A83DF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36FD503-BA08-47BF-BC01-0458024D2654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777CCA1F-2834-48D4-ABC3-81C12E856916}"/>
              </a:ext>
            </a:extLst>
          </p:cNvPr>
          <p:cNvSpPr/>
          <p:nvPr/>
        </p:nvSpPr>
        <p:spPr>
          <a:xfrm>
            <a:off x="251852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F5F9B27-3842-4FBD-9598-B49CCAE50815}"/>
              </a:ext>
            </a:extLst>
          </p:cNvPr>
          <p:cNvSpPr/>
          <p:nvPr/>
        </p:nvSpPr>
        <p:spPr>
          <a:xfrm>
            <a:off x="4601842" y="1047945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F4080489-E712-4228-8AAE-08656DA0CEC3}"/>
              </a:ext>
            </a:extLst>
          </p:cNvPr>
          <p:cNvSpPr/>
          <p:nvPr/>
        </p:nvSpPr>
        <p:spPr>
          <a:xfrm>
            <a:off x="8985311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99DBC-E607-4C0D-B3DC-FA98E039900D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4A1E34-CAE0-4C74-8F5A-82B72267B558}"/>
              </a:ext>
            </a:extLst>
          </p:cNvPr>
          <p:cNvSpPr txBox="1"/>
          <p:nvPr/>
        </p:nvSpPr>
        <p:spPr>
          <a:xfrm>
            <a:off x="160800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D4F9E-AC69-4E02-B108-E434AF2E374F}"/>
              </a:ext>
            </a:extLst>
          </p:cNvPr>
          <p:cNvSpPr txBox="1"/>
          <p:nvPr/>
        </p:nvSpPr>
        <p:spPr>
          <a:xfrm>
            <a:off x="3683468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23B578-41BA-4FA0-BE4E-8DD6D7184FB7}"/>
              </a:ext>
            </a:extLst>
          </p:cNvPr>
          <p:cNvSpPr txBox="1"/>
          <p:nvPr/>
        </p:nvSpPr>
        <p:spPr>
          <a:xfrm>
            <a:off x="7861116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1315AB-81A4-444B-8DDD-A48EADE0170D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4402CA-2905-4200-93D0-3D3C4408B344}"/>
              </a:ext>
            </a:extLst>
          </p:cNvPr>
          <p:cNvSpPr/>
          <p:nvPr/>
        </p:nvSpPr>
        <p:spPr>
          <a:xfrm>
            <a:off x="6809291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462B8E-E4A2-410B-A1C5-82B3ECBBE9E2}"/>
              </a:ext>
            </a:extLst>
          </p:cNvPr>
          <p:cNvSpPr txBox="1"/>
          <p:nvPr/>
        </p:nvSpPr>
        <p:spPr>
          <a:xfrm>
            <a:off x="5898773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647C159-AE43-409E-B639-8692A9970804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0AD562-31AE-429A-B3E3-5AE648C0C4F4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74464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057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 풀기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1549335" y="4359022"/>
            <a:ext cx="77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. View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ID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Text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 intent . </a:t>
            </a:r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getStringExtra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( “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인덱스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”)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ko-KR" altLang="en-US" sz="2000" b="1" dirty="0">
              <a:solidFill>
                <a:srgbClr val="FFFFF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84F0D-47E9-47F2-BA89-5A100DF41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45" y="3047969"/>
            <a:ext cx="6743700" cy="11525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9FDEA27-5E40-46FF-B29F-6FBADE1BE634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8AD5CF1E-7DB1-428A-8F2D-EBE64AC495EE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09F8E134-E3B1-4214-8AA9-A0135F6AEEE2}"/>
              </a:ext>
            </a:extLst>
          </p:cNvPr>
          <p:cNvSpPr/>
          <p:nvPr/>
        </p:nvSpPr>
        <p:spPr>
          <a:xfrm>
            <a:off x="251852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7C5752C-2772-4D8A-B86A-B6F96C1A06AE}"/>
              </a:ext>
            </a:extLst>
          </p:cNvPr>
          <p:cNvSpPr/>
          <p:nvPr/>
        </p:nvSpPr>
        <p:spPr>
          <a:xfrm>
            <a:off x="4601842" y="1047945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10D26A6-C7FD-454E-8A60-0587D49F89EC}"/>
              </a:ext>
            </a:extLst>
          </p:cNvPr>
          <p:cNvSpPr/>
          <p:nvPr/>
        </p:nvSpPr>
        <p:spPr>
          <a:xfrm>
            <a:off x="8985311" y="102909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778819-4895-4B83-99CA-31D15ABA18D4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44E06-75E2-4F22-B835-90401CB62C79}"/>
              </a:ext>
            </a:extLst>
          </p:cNvPr>
          <p:cNvSpPr txBox="1"/>
          <p:nvPr/>
        </p:nvSpPr>
        <p:spPr>
          <a:xfrm>
            <a:off x="160800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328A30-865F-4DBD-9826-B80EC1582DB6}"/>
              </a:ext>
            </a:extLst>
          </p:cNvPr>
          <p:cNvSpPr txBox="1"/>
          <p:nvPr/>
        </p:nvSpPr>
        <p:spPr>
          <a:xfrm>
            <a:off x="3683468" y="122218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FD7E0C-05B0-4F24-A43E-66F875FDD1C0}"/>
              </a:ext>
            </a:extLst>
          </p:cNvPr>
          <p:cNvSpPr txBox="1"/>
          <p:nvPr/>
        </p:nvSpPr>
        <p:spPr>
          <a:xfrm>
            <a:off x="7861116" y="1214322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7BB95-E0EB-4826-A061-60B7C3F16700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69D384B-206D-409E-95FE-05E321648416}"/>
              </a:ext>
            </a:extLst>
          </p:cNvPr>
          <p:cNvSpPr/>
          <p:nvPr/>
        </p:nvSpPr>
        <p:spPr>
          <a:xfrm>
            <a:off x="6809291" y="1049515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475369-B971-4C47-A26F-D4ECB13338DF}"/>
              </a:ext>
            </a:extLst>
          </p:cNvPr>
          <p:cNvSpPr txBox="1"/>
          <p:nvPr/>
        </p:nvSpPr>
        <p:spPr>
          <a:xfrm>
            <a:off x="5898773" y="123160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설정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5D1CAECC-006F-4D17-83CC-C6FD3A6866C0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879A85-B397-4D96-8DB6-D07CAC9C7DC2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690361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14:cNvPr>
              <p14:cNvContentPartPr/>
              <p14:nvPr/>
            </p14:nvContentPartPr>
            <p14:xfrm>
              <a:off x="1014491" y="3094478"/>
              <a:ext cx="3007080" cy="27702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491" y="2986838"/>
                <a:ext cx="3114720" cy="29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14:cNvPr>
              <p14:cNvContentPartPr/>
              <p14:nvPr/>
            </p14:nvContentPartPr>
            <p14:xfrm>
              <a:off x="3346211" y="5326118"/>
              <a:ext cx="3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6211" y="5146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9DC35B-0FFB-4700-BC9F-974C7573BC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4075" y="962563"/>
            <a:ext cx="3128416" cy="5561629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2D385B6C-0AED-48F2-824A-1A4548BB2510}"/>
              </a:ext>
            </a:extLst>
          </p:cNvPr>
          <p:cNvSpPr/>
          <p:nvPr/>
        </p:nvSpPr>
        <p:spPr>
          <a:xfrm>
            <a:off x="2144102" y="5243089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31DF3-20E7-4130-A76D-110FF85A41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0858" y="857313"/>
            <a:ext cx="3182225" cy="5657289"/>
          </a:xfrm>
          <a:prstGeom prst="rect">
            <a:avLst/>
          </a:prstGeom>
        </p:spPr>
      </p:pic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4DD31FE-BF06-45AC-A3F4-762592689871}"/>
              </a:ext>
            </a:extLst>
          </p:cNvPr>
          <p:cNvSpPr/>
          <p:nvPr/>
        </p:nvSpPr>
        <p:spPr>
          <a:xfrm>
            <a:off x="8331397" y="1550517"/>
            <a:ext cx="880969" cy="801202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338DC5-0780-4551-A768-D3610353A11F}"/>
              </a:ext>
            </a:extLst>
          </p:cNvPr>
          <p:cNvCxnSpPr>
            <a:cxnSpLocks/>
            <a:stCxn id="2" idx="7"/>
            <a:endCxn id="31" idx="2"/>
          </p:cNvCxnSpPr>
          <p:nvPr/>
        </p:nvCxnSpPr>
        <p:spPr>
          <a:xfrm flipV="1">
            <a:off x="2586648" y="1951118"/>
            <a:ext cx="5744749" cy="3374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3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1359868" y="2997675"/>
            <a:ext cx="3307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BAAA03-50E4-4F83-85EE-05A2529A43FC}"/>
              </a:ext>
            </a:extLst>
          </p:cNvPr>
          <p:cNvCxnSpPr>
            <a:cxnSpLocks/>
          </p:cNvCxnSpPr>
          <p:nvPr/>
        </p:nvCxnSpPr>
        <p:spPr>
          <a:xfrm flipH="1" flipV="1">
            <a:off x="7054084" y="1038518"/>
            <a:ext cx="13609" cy="4930219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E73B26C-C984-437D-9283-56A634E09F1E}"/>
              </a:ext>
            </a:extLst>
          </p:cNvPr>
          <p:cNvSpPr/>
          <p:nvPr/>
        </p:nvSpPr>
        <p:spPr>
          <a:xfrm>
            <a:off x="701549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3520283-1A0B-418F-A3D2-2C48691B13DF}"/>
              </a:ext>
            </a:extLst>
          </p:cNvPr>
          <p:cNvSpPr/>
          <p:nvPr/>
        </p:nvSpPr>
        <p:spPr>
          <a:xfrm>
            <a:off x="6991084" y="19529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2A50B2D-B98B-448D-9192-484B688B42D1}"/>
              </a:ext>
            </a:extLst>
          </p:cNvPr>
          <p:cNvSpPr/>
          <p:nvPr/>
        </p:nvSpPr>
        <p:spPr>
          <a:xfrm>
            <a:off x="7015494" y="32538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A5EE-FC3B-4D6B-A4E7-C1558C82788D}"/>
              </a:ext>
            </a:extLst>
          </p:cNvPr>
          <p:cNvSpPr txBox="1"/>
          <p:nvPr/>
        </p:nvSpPr>
        <p:spPr>
          <a:xfrm>
            <a:off x="7201044" y="939935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선언</a:t>
            </a:r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F6141-D47A-429C-9644-C1D77507ABA6}"/>
              </a:ext>
            </a:extLst>
          </p:cNvPr>
          <p:cNvSpPr txBox="1"/>
          <p:nvPr/>
        </p:nvSpPr>
        <p:spPr>
          <a:xfrm>
            <a:off x="7221468" y="1893615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setContentView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79F92-5D7D-42E0-A702-6C057EC04EC3}"/>
              </a:ext>
            </a:extLst>
          </p:cNvPr>
          <p:cNvSpPr txBox="1"/>
          <p:nvPr/>
        </p:nvSpPr>
        <p:spPr>
          <a:xfrm>
            <a:off x="7260745" y="318666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A3C06775-1F26-4154-979D-1E7E910B75AE}"/>
              </a:ext>
            </a:extLst>
          </p:cNvPr>
          <p:cNvSpPr/>
          <p:nvPr/>
        </p:nvSpPr>
        <p:spPr>
          <a:xfrm>
            <a:off x="7007636" y="4631701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14012D-4A65-434B-9CB0-F4EA22C4F97F}"/>
              </a:ext>
            </a:extLst>
          </p:cNvPr>
          <p:cNvSpPr txBox="1"/>
          <p:nvPr/>
        </p:nvSpPr>
        <p:spPr>
          <a:xfrm>
            <a:off x="7262314" y="4564544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생성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B148D32-926F-4D54-89F6-678AAD39CD20}"/>
              </a:ext>
            </a:extLst>
          </p:cNvPr>
          <p:cNvSpPr/>
          <p:nvPr/>
        </p:nvSpPr>
        <p:spPr>
          <a:xfrm>
            <a:off x="7009206" y="5924746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B6362-493F-42C1-815D-0EAE21464393}"/>
              </a:ext>
            </a:extLst>
          </p:cNvPr>
          <p:cNvSpPr txBox="1"/>
          <p:nvPr/>
        </p:nvSpPr>
        <p:spPr>
          <a:xfrm>
            <a:off x="7282738" y="5857587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1749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F34F49F-FF7D-424B-B3D3-37920B52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38" y="981069"/>
            <a:ext cx="3182225" cy="56572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F1A38D-11BB-4DB6-88D0-0F02CE7AF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186" y="930269"/>
            <a:ext cx="2974053" cy="5287205"/>
          </a:xfrm>
          <a:prstGeom prst="rect">
            <a:avLst/>
          </a:prstGeom>
        </p:spPr>
      </p:pic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C792438D-2AFD-4512-AB3C-FFF80E436573}"/>
              </a:ext>
            </a:extLst>
          </p:cNvPr>
          <p:cNvSpPr/>
          <p:nvPr/>
        </p:nvSpPr>
        <p:spPr>
          <a:xfrm>
            <a:off x="2662577" y="5311938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478786DE-FDAA-4E4F-8516-C549D4CE4F31}"/>
              </a:ext>
            </a:extLst>
          </p:cNvPr>
          <p:cNvSpPr/>
          <p:nvPr/>
        </p:nvSpPr>
        <p:spPr>
          <a:xfrm>
            <a:off x="8566134" y="5119427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24DD9B-4453-415D-A9E4-91D05BA7E958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 flipV="1">
            <a:off x="3181052" y="5401924"/>
            <a:ext cx="5385082" cy="19251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74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1154685" y="2997675"/>
            <a:ext cx="3717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BAAA03-50E4-4F83-85EE-05A2529A43FC}"/>
              </a:ext>
            </a:extLst>
          </p:cNvPr>
          <p:cNvCxnSpPr>
            <a:cxnSpLocks/>
            <a:endCxn id="8" idx="0"/>
          </p:cNvCxnSpPr>
          <p:nvPr/>
        </p:nvCxnSpPr>
        <p:spPr>
          <a:xfrm flipV="1">
            <a:off x="7067693" y="2414831"/>
            <a:ext cx="10801" cy="1355891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E73B26C-C984-437D-9283-56A634E09F1E}"/>
              </a:ext>
            </a:extLst>
          </p:cNvPr>
          <p:cNvSpPr/>
          <p:nvPr/>
        </p:nvSpPr>
        <p:spPr>
          <a:xfrm>
            <a:off x="7015494" y="2414831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2A50B2D-B98B-448D-9192-484B688B42D1}"/>
              </a:ext>
            </a:extLst>
          </p:cNvPr>
          <p:cNvSpPr/>
          <p:nvPr/>
        </p:nvSpPr>
        <p:spPr>
          <a:xfrm>
            <a:off x="7006067" y="3649744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A5EE-FC3B-4D6B-A4E7-C1558C82788D}"/>
              </a:ext>
            </a:extLst>
          </p:cNvPr>
          <p:cNvSpPr txBox="1"/>
          <p:nvPr/>
        </p:nvSpPr>
        <p:spPr>
          <a:xfrm>
            <a:off x="7201044" y="231624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79F92-5D7D-42E0-A702-6C057EC04EC3}"/>
              </a:ext>
            </a:extLst>
          </p:cNvPr>
          <p:cNvSpPr txBox="1"/>
          <p:nvPr/>
        </p:nvSpPr>
        <p:spPr>
          <a:xfrm>
            <a:off x="7251318" y="3582587"/>
            <a:ext cx="24111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이미지 변환 함수 작성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6098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75C37EA-E0A2-41C9-B6FD-21B7EDD45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18" y="2455148"/>
            <a:ext cx="5457825" cy="2009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A81C9-B0FE-43FC-9471-53C40C773C1B}"/>
              </a:ext>
            </a:extLst>
          </p:cNvPr>
          <p:cNvSpPr txBox="1"/>
          <p:nvPr/>
        </p:nvSpPr>
        <p:spPr>
          <a:xfrm>
            <a:off x="7387865" y="1839079"/>
            <a:ext cx="37641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4CF35-C8F4-463F-B0A7-EAA5CCC39173}"/>
              </a:ext>
            </a:extLst>
          </p:cNvPr>
          <p:cNvSpPr txBox="1"/>
          <p:nvPr/>
        </p:nvSpPr>
        <p:spPr>
          <a:xfrm>
            <a:off x="7537746" y="3957092"/>
            <a:ext cx="3464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이미지 변환 함수</a:t>
            </a:r>
            <a:endParaRPr kumimoji="1" lang="en-US" altLang="ko-KR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en-US" altLang="ko-KR" sz="30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setPlayerStatus</a:t>
            </a:r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62F1B46-CF0D-4EEC-BF32-678C3265F839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269951" y="2393077"/>
            <a:ext cx="0" cy="1564015"/>
          </a:xfrm>
          <a:prstGeom prst="straightConnector1">
            <a:avLst/>
          </a:prstGeom>
          <a:ln w="76200">
            <a:solidFill>
              <a:srgbClr val="00F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438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4CF35-C8F4-463F-B0A7-EAA5CCC39173}"/>
              </a:ext>
            </a:extLst>
          </p:cNvPr>
          <p:cNvSpPr txBox="1"/>
          <p:nvPr/>
        </p:nvSpPr>
        <p:spPr>
          <a:xfrm>
            <a:off x="7726282" y="3165241"/>
            <a:ext cx="33634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If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이용하여 판단</a:t>
            </a:r>
            <a:endParaRPr kumimoji="1" lang="en-US" altLang="ko-KR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Play / Stop 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2FFC56-D585-41D0-A0AA-82D2283C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6" y="2116078"/>
            <a:ext cx="6248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46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2FFC56-D585-41D0-A0AA-82D2283C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6" y="2116078"/>
            <a:ext cx="6248400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DAD4E-23EB-498F-A860-16495D53AE0E}"/>
              </a:ext>
            </a:extLst>
          </p:cNvPr>
          <p:cNvSpPr txBox="1"/>
          <p:nvPr/>
        </p:nvSpPr>
        <p:spPr>
          <a:xfrm>
            <a:off x="3936376" y="1493909"/>
            <a:ext cx="731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 .  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사용할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   .   visibility = </a:t>
            </a:r>
            <a:r>
              <a:rPr kumimoji="1" lang="en-US" altLang="ko-KR" sz="2000" b="1" dirty="0" err="1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View.VISIBLE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ko-KR" altLang="en-US" sz="20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0501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2FFC56-D585-41D0-A0AA-82D2283C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6" y="2116078"/>
            <a:ext cx="6248400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DAD4E-23EB-498F-A860-16495D53AE0E}"/>
              </a:ext>
            </a:extLst>
          </p:cNvPr>
          <p:cNvSpPr txBox="1"/>
          <p:nvPr/>
        </p:nvSpPr>
        <p:spPr>
          <a:xfrm>
            <a:off x="3936376" y="1493909"/>
            <a:ext cx="731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 .  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사용할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   .   visibility = </a:t>
            </a:r>
            <a:r>
              <a:rPr kumimoji="1" lang="en-US" altLang="ko-KR" sz="2000" b="1" dirty="0" err="1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View.VISIBLE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ko-KR" altLang="en-US" sz="20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4C83E-B33E-4291-A7A1-D9DFC2FC2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15" y="2950295"/>
            <a:ext cx="51339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F2842-08A6-4E8E-9CF7-8E76CEFB8440}"/>
              </a:ext>
            </a:extLst>
          </p:cNvPr>
          <p:cNvSpPr txBox="1"/>
          <p:nvPr/>
        </p:nvSpPr>
        <p:spPr>
          <a:xfrm>
            <a:off x="410816" y="926196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0CCDE-7989-4BF7-A59C-30994118CD75}"/>
              </a:ext>
            </a:extLst>
          </p:cNvPr>
          <p:cNvSpPr txBox="1"/>
          <p:nvPr/>
        </p:nvSpPr>
        <p:spPr>
          <a:xfrm>
            <a:off x="760074" y="1642409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APP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구성 기본 단위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UI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1258285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F34F49F-FF7D-424B-B3D3-37920B52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38" y="981069"/>
            <a:ext cx="3182225" cy="56572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F1A38D-11BB-4DB6-88D0-0F02CE7AF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186" y="930269"/>
            <a:ext cx="2974053" cy="5287205"/>
          </a:xfrm>
          <a:prstGeom prst="rect">
            <a:avLst/>
          </a:prstGeom>
        </p:spPr>
      </p:pic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C792438D-2AFD-4512-AB3C-FFF80E436573}"/>
              </a:ext>
            </a:extLst>
          </p:cNvPr>
          <p:cNvSpPr/>
          <p:nvPr/>
        </p:nvSpPr>
        <p:spPr>
          <a:xfrm>
            <a:off x="2662577" y="5311938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478786DE-FDAA-4E4F-8516-C549D4CE4F31}"/>
              </a:ext>
            </a:extLst>
          </p:cNvPr>
          <p:cNvSpPr/>
          <p:nvPr/>
        </p:nvSpPr>
        <p:spPr>
          <a:xfrm>
            <a:off x="8566134" y="5119427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24DD9B-4453-415D-A9E4-91D05BA7E958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 flipV="1">
            <a:off x="3181052" y="5401924"/>
            <a:ext cx="5385082" cy="19251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13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종료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1A38D-11BB-4DB6-88D0-0F02CE7A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85" y="1213073"/>
            <a:ext cx="2974053" cy="5287205"/>
          </a:xfrm>
          <a:prstGeom prst="rect">
            <a:avLst/>
          </a:prstGeom>
        </p:spPr>
      </p:pic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C792438D-2AFD-4512-AB3C-FFF80E436573}"/>
              </a:ext>
            </a:extLst>
          </p:cNvPr>
          <p:cNvSpPr/>
          <p:nvPr/>
        </p:nvSpPr>
        <p:spPr>
          <a:xfrm>
            <a:off x="3369587" y="1305546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9" name="그림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E60AF02-4FA1-4BC0-B5E8-57524A460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261" y="1213073"/>
            <a:ext cx="3128416" cy="556162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DA0EBC-FE1E-4324-A39F-8BC0E699DF49}"/>
              </a:ext>
            </a:extLst>
          </p:cNvPr>
          <p:cNvCxnSpPr>
            <a:cxnSpLocks/>
          </p:cNvCxnSpPr>
          <p:nvPr/>
        </p:nvCxnSpPr>
        <p:spPr>
          <a:xfrm>
            <a:off x="3906544" y="1550700"/>
            <a:ext cx="2692541" cy="244318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종료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026FD2-3A77-4F5B-A152-B7E5C585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20" y="2909887"/>
            <a:ext cx="5419725" cy="1038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8332F6-A73C-44D4-8A71-3B8245BCBAA6}"/>
              </a:ext>
            </a:extLst>
          </p:cNvPr>
          <p:cNvSpPr txBox="1"/>
          <p:nvPr/>
        </p:nvSpPr>
        <p:spPr>
          <a:xfrm>
            <a:off x="8007612" y="3165241"/>
            <a:ext cx="2800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finish()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종료</a:t>
            </a:r>
          </a:p>
        </p:txBody>
      </p:sp>
    </p:spTree>
    <p:extLst>
      <p:ext uri="{BB962C8B-B14F-4D97-AF65-F5344CB8AC3E}">
        <p14:creationId xmlns:p14="http://schemas.microsoft.com/office/powerpoint/2010/main" val="2181917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종료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03F93-2083-406A-A9D9-09DB979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64" y="2300674"/>
            <a:ext cx="9404871" cy="297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125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14:cNvPr>
              <p14:cNvContentPartPr/>
              <p14:nvPr/>
            </p14:nvContentPartPr>
            <p14:xfrm>
              <a:off x="8470091" y="2045438"/>
              <a:ext cx="2159640" cy="2969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6091" y="1937438"/>
                <a:ext cx="2267280" cy="31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B21AEADD-D441-41C0-847F-EE64B33965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60016" y="1028209"/>
            <a:ext cx="3128416" cy="5561629"/>
          </a:xfrm>
          <a:prstGeom prst="rect">
            <a:avLst/>
          </a:prstGeom>
        </p:spPr>
      </p:pic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9DC35B-0FFB-4700-BC9F-974C7573BCC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34075" y="962563"/>
            <a:ext cx="3128416" cy="556162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72E6E5-F87B-428D-A395-0486929DA6DB}"/>
              </a:ext>
            </a:extLst>
          </p:cNvPr>
          <p:cNvSpPr/>
          <p:nvPr/>
        </p:nvSpPr>
        <p:spPr>
          <a:xfrm>
            <a:off x="6783879" y="1028208"/>
            <a:ext cx="3066812" cy="439220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52821E-CF4B-4DC5-A6BF-77A46EF5F6B2}"/>
              </a:ext>
            </a:extLst>
          </p:cNvPr>
          <p:cNvSpPr/>
          <p:nvPr/>
        </p:nvSpPr>
        <p:spPr>
          <a:xfrm>
            <a:off x="2166316" y="982643"/>
            <a:ext cx="3066812" cy="439220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A0D30D-6207-4E78-B2E4-962FF571D377}"/>
              </a:ext>
            </a:extLst>
          </p:cNvPr>
          <p:cNvSpPr/>
          <p:nvPr/>
        </p:nvSpPr>
        <p:spPr>
          <a:xfrm>
            <a:off x="6780311" y="5434651"/>
            <a:ext cx="3128415" cy="749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9FB98C-7CC3-49FA-9499-00D1D036E114}"/>
              </a:ext>
            </a:extLst>
          </p:cNvPr>
          <p:cNvSpPr/>
          <p:nvPr/>
        </p:nvSpPr>
        <p:spPr>
          <a:xfrm>
            <a:off x="2172176" y="5379660"/>
            <a:ext cx="3128415" cy="749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3A1D6F-675D-4C0B-9E2D-F4FF60187D72}"/>
              </a:ext>
            </a:extLst>
          </p:cNvPr>
          <p:cNvSpPr txBox="1"/>
          <p:nvPr/>
        </p:nvSpPr>
        <p:spPr>
          <a:xfrm>
            <a:off x="804185" y="219642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Fragment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변환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562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1654019" y="2997675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Fragment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BAAA03-50E4-4F83-85EE-05A2529A43FC}"/>
              </a:ext>
            </a:extLst>
          </p:cNvPr>
          <p:cNvCxnSpPr>
            <a:cxnSpLocks/>
          </p:cNvCxnSpPr>
          <p:nvPr/>
        </p:nvCxnSpPr>
        <p:spPr>
          <a:xfrm flipH="1" flipV="1">
            <a:off x="7054084" y="1038518"/>
            <a:ext cx="13609" cy="4930219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E73B26C-C984-437D-9283-56A634E09F1E}"/>
              </a:ext>
            </a:extLst>
          </p:cNvPr>
          <p:cNvSpPr/>
          <p:nvPr/>
        </p:nvSpPr>
        <p:spPr>
          <a:xfrm>
            <a:off x="701549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3520283-1A0B-418F-A3D2-2C48691B13DF}"/>
              </a:ext>
            </a:extLst>
          </p:cNvPr>
          <p:cNvSpPr/>
          <p:nvPr/>
        </p:nvSpPr>
        <p:spPr>
          <a:xfrm>
            <a:off x="6991084" y="2744771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2A50B2D-B98B-448D-9192-484B688B42D1}"/>
              </a:ext>
            </a:extLst>
          </p:cNvPr>
          <p:cNvSpPr/>
          <p:nvPr/>
        </p:nvSpPr>
        <p:spPr>
          <a:xfrm>
            <a:off x="7015494" y="4045671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A5EE-FC3B-4D6B-A4E7-C1558C82788D}"/>
              </a:ext>
            </a:extLst>
          </p:cNvPr>
          <p:cNvSpPr txBox="1"/>
          <p:nvPr/>
        </p:nvSpPr>
        <p:spPr>
          <a:xfrm>
            <a:off x="7201044" y="939935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선언</a:t>
            </a:r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F6141-D47A-429C-9644-C1D77507ABA6}"/>
              </a:ext>
            </a:extLst>
          </p:cNvPr>
          <p:cNvSpPr txBox="1"/>
          <p:nvPr/>
        </p:nvSpPr>
        <p:spPr>
          <a:xfrm>
            <a:off x="7221468" y="268546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return </a:t>
            </a:r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binding.root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79F92-5D7D-42E0-A702-6C057EC04EC3}"/>
              </a:ext>
            </a:extLst>
          </p:cNvPr>
          <p:cNvSpPr txBox="1"/>
          <p:nvPr/>
        </p:nvSpPr>
        <p:spPr>
          <a:xfrm>
            <a:off x="7260745" y="3978514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B148D32-926F-4D54-89F6-678AAD39CD20}"/>
              </a:ext>
            </a:extLst>
          </p:cNvPr>
          <p:cNvSpPr/>
          <p:nvPr/>
        </p:nvSpPr>
        <p:spPr>
          <a:xfrm>
            <a:off x="7009206" y="5924746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B6362-493F-42C1-815D-0EAE21464393}"/>
              </a:ext>
            </a:extLst>
          </p:cNvPr>
          <p:cNvSpPr txBox="1"/>
          <p:nvPr/>
        </p:nvSpPr>
        <p:spPr>
          <a:xfrm>
            <a:off x="7282738" y="5857587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5557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FDE54-8C0E-4C12-93A5-1D938E0D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6008"/>
            <a:ext cx="12192000" cy="416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369DF-3BD2-4673-B66C-183AAB73D93B}"/>
              </a:ext>
            </a:extLst>
          </p:cNvPr>
          <p:cNvSpPr txBox="1"/>
          <p:nvPr/>
        </p:nvSpPr>
        <p:spPr>
          <a:xfrm>
            <a:off x="6287884" y="3002968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3E4E3-64A3-44C6-8ADF-744A75BF3472}"/>
              </a:ext>
            </a:extLst>
          </p:cNvPr>
          <p:cNvSpPr/>
          <p:nvPr/>
        </p:nvSpPr>
        <p:spPr>
          <a:xfrm>
            <a:off x="266389" y="3075987"/>
            <a:ext cx="5700777" cy="327091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233EC55-0768-4868-9D2F-9B9E882B3014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A2B5A526-6D8A-408D-9906-7AAB377160B0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4F5EC542-3863-47A7-9BB7-2D4CDD28B30D}"/>
              </a:ext>
            </a:extLst>
          </p:cNvPr>
          <p:cNvSpPr/>
          <p:nvPr/>
        </p:nvSpPr>
        <p:spPr>
          <a:xfrm>
            <a:off x="4130508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9E7E40B-391C-4226-A7FE-283689CD4BCC}"/>
              </a:ext>
            </a:extLst>
          </p:cNvPr>
          <p:cNvSpPr/>
          <p:nvPr/>
        </p:nvSpPr>
        <p:spPr>
          <a:xfrm>
            <a:off x="7825807" y="1000812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58C62E-63C7-4AA9-B694-AFA58B9EBAEC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AEA3CB-C801-466A-8A2E-60DE24458E46}"/>
              </a:ext>
            </a:extLst>
          </p:cNvPr>
          <p:cNvSpPr txBox="1"/>
          <p:nvPr/>
        </p:nvSpPr>
        <p:spPr>
          <a:xfrm>
            <a:off x="325955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Return </a:t>
            </a:r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binding.root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1C5E5B-1FAF-4D9A-B1F1-8E807C75BBE7}"/>
              </a:ext>
            </a:extLst>
          </p:cNvPr>
          <p:cNvSpPr txBox="1"/>
          <p:nvPr/>
        </p:nvSpPr>
        <p:spPr>
          <a:xfrm>
            <a:off x="6907433" y="117504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4D45BD-7EBE-4165-AED6-6BFFFB470458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3B8D7AD0-E87E-4F80-ABB4-39E6A0073D49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8EC24F-9CA9-4333-BA65-30D8CE2D4A75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777531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FDE54-8C0E-4C12-93A5-1D938E0D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5434"/>
            <a:ext cx="12192000" cy="416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369DF-3BD2-4673-B66C-183AAB73D93B}"/>
              </a:ext>
            </a:extLst>
          </p:cNvPr>
          <p:cNvSpPr txBox="1"/>
          <p:nvPr/>
        </p:nvSpPr>
        <p:spPr>
          <a:xfrm>
            <a:off x="7675856" y="4099993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3E4E3-64A3-44C6-8ADF-744A75BF3472}"/>
              </a:ext>
            </a:extLst>
          </p:cNvPr>
          <p:cNvSpPr/>
          <p:nvPr/>
        </p:nvSpPr>
        <p:spPr>
          <a:xfrm>
            <a:off x="266389" y="3556754"/>
            <a:ext cx="7124225" cy="1486588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2154378-C3FC-4FA7-BA54-6F8DE9ED4FDA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D2455CA-8B4F-400F-A369-64CD20471734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EA0CCC6-F50A-44FF-BE3F-C758B7CAB680}"/>
              </a:ext>
            </a:extLst>
          </p:cNvPr>
          <p:cNvSpPr/>
          <p:nvPr/>
        </p:nvSpPr>
        <p:spPr>
          <a:xfrm>
            <a:off x="4130508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55FDB4F-01C2-48D6-AAB2-3B85D5686488}"/>
              </a:ext>
            </a:extLst>
          </p:cNvPr>
          <p:cNvSpPr/>
          <p:nvPr/>
        </p:nvSpPr>
        <p:spPr>
          <a:xfrm>
            <a:off x="7825807" y="1000812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166D6-B469-49EE-B41D-9577FCD13AE5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123F2C-E8D6-45DB-A6FE-32120932E649}"/>
              </a:ext>
            </a:extLst>
          </p:cNvPr>
          <p:cNvSpPr txBox="1"/>
          <p:nvPr/>
        </p:nvSpPr>
        <p:spPr>
          <a:xfrm>
            <a:off x="325955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Return </a:t>
            </a:r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binding.root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E80723-49FC-4975-AAA7-3195EF561770}"/>
              </a:ext>
            </a:extLst>
          </p:cNvPr>
          <p:cNvSpPr txBox="1"/>
          <p:nvPr/>
        </p:nvSpPr>
        <p:spPr>
          <a:xfrm>
            <a:off x="6907433" y="117504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7E6F1-9455-46AC-A419-382E30960B4A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5DD281B6-05D5-4DF1-A225-191FC380E4D6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3C6C5-BBD1-441C-863A-AD70902D5791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208511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FDE54-8C0E-4C12-93A5-1D938E0D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286"/>
            <a:ext cx="12192000" cy="416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369DF-3BD2-4673-B66C-183AAB73D93B}"/>
              </a:ext>
            </a:extLst>
          </p:cNvPr>
          <p:cNvSpPr txBox="1"/>
          <p:nvPr/>
        </p:nvSpPr>
        <p:spPr>
          <a:xfrm>
            <a:off x="6457567" y="6092335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3E4E3-64A3-44C6-8ADF-744A75BF3472}"/>
              </a:ext>
            </a:extLst>
          </p:cNvPr>
          <p:cNvSpPr/>
          <p:nvPr/>
        </p:nvSpPr>
        <p:spPr>
          <a:xfrm>
            <a:off x="585931" y="6128845"/>
            <a:ext cx="5700777" cy="327091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F9C7EB-6E11-46E9-ADCC-B9EF56888409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16946A4D-5AD3-4751-A34D-B0A7F907315A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76EEABA4-2126-44EC-86F6-53B6A41F5BDA}"/>
              </a:ext>
            </a:extLst>
          </p:cNvPr>
          <p:cNvSpPr/>
          <p:nvPr/>
        </p:nvSpPr>
        <p:spPr>
          <a:xfrm>
            <a:off x="4130508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7CDB4E3-2655-4CEF-B0DA-3D6BD31E634C}"/>
              </a:ext>
            </a:extLst>
          </p:cNvPr>
          <p:cNvSpPr/>
          <p:nvPr/>
        </p:nvSpPr>
        <p:spPr>
          <a:xfrm>
            <a:off x="7825807" y="1000812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45356-5926-41F9-A03D-E6F677137829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277E0-AACD-4F4A-9606-057391AC0A42}"/>
              </a:ext>
            </a:extLst>
          </p:cNvPr>
          <p:cNvSpPr txBox="1"/>
          <p:nvPr/>
        </p:nvSpPr>
        <p:spPr>
          <a:xfrm>
            <a:off x="325955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Return </a:t>
            </a:r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binding.root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1F08E-CF8B-40EF-87DD-2F05C34FEDF7}"/>
              </a:ext>
            </a:extLst>
          </p:cNvPr>
          <p:cNvSpPr txBox="1"/>
          <p:nvPr/>
        </p:nvSpPr>
        <p:spPr>
          <a:xfrm>
            <a:off x="6907433" y="117504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2D0187-1D3E-4F81-B705-4F2CD9DA4E2D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D4F428DF-BCBF-4B3E-9C7E-E03550208728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A78C68-3D91-4834-8315-759334DC3592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2384229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FDE54-8C0E-4C12-93A5-1D938E0D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299"/>
            <a:ext cx="12192000" cy="416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369DF-3BD2-4673-B66C-183AAB73D93B}"/>
              </a:ext>
            </a:extLst>
          </p:cNvPr>
          <p:cNvSpPr txBox="1"/>
          <p:nvPr/>
        </p:nvSpPr>
        <p:spPr>
          <a:xfrm>
            <a:off x="1437156" y="6333057"/>
            <a:ext cx="5682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replace(</a:t>
            </a:r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Framelayout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ID,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목적지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Fragment)</a:t>
            </a:r>
            <a:endParaRPr kumimoji="1" lang="ko-KR" altLang="en-US" sz="2000" b="1" dirty="0">
              <a:solidFill>
                <a:srgbClr val="FFFFF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3E4E3-64A3-44C6-8ADF-744A75BF3472}"/>
              </a:ext>
            </a:extLst>
          </p:cNvPr>
          <p:cNvSpPr/>
          <p:nvPr/>
        </p:nvSpPr>
        <p:spPr>
          <a:xfrm>
            <a:off x="491663" y="5346421"/>
            <a:ext cx="11700337" cy="828136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F3B244-1B17-4FF3-A429-F0D6B33411D4}"/>
              </a:ext>
            </a:extLst>
          </p:cNvPr>
          <p:cNvCxnSpPr/>
          <p:nvPr/>
        </p:nvCxnSpPr>
        <p:spPr>
          <a:xfrm>
            <a:off x="737597" y="1102936"/>
            <a:ext cx="10716806" cy="0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6E8CFA1-DB49-4A0D-A246-4F499310052C}"/>
              </a:ext>
            </a:extLst>
          </p:cNvPr>
          <p:cNvSpPr/>
          <p:nvPr/>
        </p:nvSpPr>
        <p:spPr>
          <a:xfrm>
            <a:off x="725862" y="1027522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F0BD0C4-E12F-46A3-A9A2-2BA0F7A2DB0B}"/>
              </a:ext>
            </a:extLst>
          </p:cNvPr>
          <p:cNvSpPr/>
          <p:nvPr/>
        </p:nvSpPr>
        <p:spPr>
          <a:xfrm>
            <a:off x="4130508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902DD570-F4CE-43FB-832A-316D1E9B9ECD}"/>
              </a:ext>
            </a:extLst>
          </p:cNvPr>
          <p:cNvSpPr/>
          <p:nvPr/>
        </p:nvSpPr>
        <p:spPr>
          <a:xfrm>
            <a:off x="7825807" y="1000812"/>
            <a:ext cx="126000" cy="126000"/>
          </a:xfrm>
          <a:prstGeom prst="flowChartConnector">
            <a:avLst/>
          </a:prstGeom>
          <a:solidFill>
            <a:srgbClr val="FFFFFF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E9637-03A7-4989-AF5C-103381CC17E4}"/>
              </a:ext>
            </a:extLst>
          </p:cNvPr>
          <p:cNvSpPr txBox="1"/>
          <p:nvPr/>
        </p:nvSpPr>
        <p:spPr>
          <a:xfrm>
            <a:off x="-14975" y="121904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88287B-040D-4D6B-9091-6EF9E38809BA}"/>
              </a:ext>
            </a:extLst>
          </p:cNvPr>
          <p:cNvSpPr txBox="1"/>
          <p:nvPr/>
        </p:nvSpPr>
        <p:spPr>
          <a:xfrm>
            <a:off x="3259556" y="1220611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Return </a:t>
            </a:r>
            <a:r>
              <a:rPr kumimoji="1" lang="en-US" altLang="ko-KR" sz="15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binding.root</a:t>
            </a:r>
            <a:endParaRPr kumimoji="1" lang="ko-KR" altLang="en-US" sz="15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32DCC5-7C57-46BF-8647-B388AC1F6238}"/>
              </a:ext>
            </a:extLst>
          </p:cNvPr>
          <p:cNvSpPr txBox="1"/>
          <p:nvPr/>
        </p:nvSpPr>
        <p:spPr>
          <a:xfrm>
            <a:off x="6907433" y="117504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A4158C-D170-4E4B-8EC6-40053949249D}"/>
              </a:ext>
            </a:extLst>
          </p:cNvPr>
          <p:cNvSpPr txBox="1"/>
          <p:nvPr/>
        </p:nvSpPr>
        <p:spPr>
          <a:xfrm>
            <a:off x="-751838" y="105109"/>
            <a:ext cx="3676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15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화면 전환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DC3EC97-F089-46EB-802D-1AC6B82D74C2}"/>
              </a:ext>
            </a:extLst>
          </p:cNvPr>
          <p:cNvSpPr/>
          <p:nvPr/>
        </p:nvSpPr>
        <p:spPr>
          <a:xfrm>
            <a:off x="11343586" y="1030663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F0B0E3-E62B-4C12-84B0-368C4629ACE2}"/>
              </a:ext>
            </a:extLst>
          </p:cNvPr>
          <p:cNvSpPr txBox="1"/>
          <p:nvPr/>
        </p:nvSpPr>
        <p:spPr>
          <a:xfrm>
            <a:off x="10219391" y="1215893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15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풀기</a:t>
            </a:r>
          </a:p>
        </p:txBody>
      </p:sp>
    </p:spTree>
    <p:extLst>
      <p:ext uri="{BB962C8B-B14F-4D97-AF65-F5344CB8AC3E}">
        <p14:creationId xmlns:p14="http://schemas.microsoft.com/office/powerpoint/2010/main" val="164631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F2842-08A6-4E8E-9CF7-8E76CEFB8440}"/>
              </a:ext>
            </a:extLst>
          </p:cNvPr>
          <p:cNvSpPr txBox="1"/>
          <p:nvPr/>
        </p:nvSpPr>
        <p:spPr>
          <a:xfrm>
            <a:off x="410816" y="926196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0CCDE-7989-4BF7-A59C-30994118CD75}"/>
              </a:ext>
            </a:extLst>
          </p:cNvPr>
          <p:cNvSpPr txBox="1"/>
          <p:nvPr/>
        </p:nvSpPr>
        <p:spPr>
          <a:xfrm>
            <a:off x="760074" y="1642409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APP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구성 기본 단위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UI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표시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12C05-298A-49D2-9D79-BAFCEB22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946" y="926195"/>
            <a:ext cx="2770808" cy="49258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B8D47C-5D35-43CC-8431-AC3D5C85361D}"/>
              </a:ext>
            </a:extLst>
          </p:cNvPr>
          <p:cNvSpPr/>
          <p:nvPr/>
        </p:nvSpPr>
        <p:spPr>
          <a:xfrm>
            <a:off x="8126446" y="926195"/>
            <a:ext cx="2846354" cy="4607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23789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8648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1AEADD-D441-41C0-847F-EE64B339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16" y="1028209"/>
            <a:ext cx="3128416" cy="5561629"/>
          </a:xfrm>
          <a:prstGeom prst="rect">
            <a:avLst/>
          </a:prstGeom>
        </p:spPr>
      </p:pic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9DC35B-0FFB-4700-BC9F-974C7573B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075" y="962563"/>
            <a:ext cx="3128416" cy="556162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72E6E5-F87B-428D-A395-0486929DA6DB}"/>
              </a:ext>
            </a:extLst>
          </p:cNvPr>
          <p:cNvSpPr/>
          <p:nvPr/>
        </p:nvSpPr>
        <p:spPr>
          <a:xfrm>
            <a:off x="6783879" y="1028208"/>
            <a:ext cx="3066812" cy="439220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52821E-CF4B-4DC5-A6BF-77A46EF5F6B2}"/>
              </a:ext>
            </a:extLst>
          </p:cNvPr>
          <p:cNvSpPr/>
          <p:nvPr/>
        </p:nvSpPr>
        <p:spPr>
          <a:xfrm>
            <a:off x="2166316" y="982643"/>
            <a:ext cx="3066812" cy="439220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A0D30D-6207-4E78-B2E4-962FF571D377}"/>
              </a:ext>
            </a:extLst>
          </p:cNvPr>
          <p:cNvSpPr/>
          <p:nvPr/>
        </p:nvSpPr>
        <p:spPr>
          <a:xfrm>
            <a:off x="6780311" y="5434651"/>
            <a:ext cx="3128415" cy="749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9FB98C-7CC3-49FA-9499-00D1D036E114}"/>
              </a:ext>
            </a:extLst>
          </p:cNvPr>
          <p:cNvSpPr/>
          <p:nvPr/>
        </p:nvSpPr>
        <p:spPr>
          <a:xfrm>
            <a:off x="2172176" y="5379660"/>
            <a:ext cx="3128415" cy="749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69230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1654019" y="2997675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Fragment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BAAA03-50E4-4F83-85EE-05A2529A43FC}"/>
              </a:ext>
            </a:extLst>
          </p:cNvPr>
          <p:cNvCxnSpPr>
            <a:cxnSpLocks/>
          </p:cNvCxnSpPr>
          <p:nvPr/>
        </p:nvCxnSpPr>
        <p:spPr>
          <a:xfrm flipH="1" flipV="1">
            <a:off x="7054084" y="1038518"/>
            <a:ext cx="13609" cy="4930219"/>
          </a:xfrm>
          <a:prstGeom prst="line">
            <a:avLst/>
          </a:prstGeom>
          <a:ln w="28575">
            <a:solidFill>
              <a:srgbClr val="00F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E73B26C-C984-437D-9283-56A634E09F1E}"/>
              </a:ext>
            </a:extLst>
          </p:cNvPr>
          <p:cNvSpPr/>
          <p:nvPr/>
        </p:nvSpPr>
        <p:spPr>
          <a:xfrm>
            <a:off x="7015494" y="1038518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3520283-1A0B-418F-A3D2-2C48691B13DF}"/>
              </a:ext>
            </a:extLst>
          </p:cNvPr>
          <p:cNvSpPr/>
          <p:nvPr/>
        </p:nvSpPr>
        <p:spPr>
          <a:xfrm>
            <a:off x="6991084" y="2744771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2A50B2D-B98B-448D-9192-484B688B42D1}"/>
              </a:ext>
            </a:extLst>
          </p:cNvPr>
          <p:cNvSpPr/>
          <p:nvPr/>
        </p:nvSpPr>
        <p:spPr>
          <a:xfrm>
            <a:off x="7015494" y="4045671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A5EE-FC3B-4D6B-A4E7-C1558C82788D}"/>
              </a:ext>
            </a:extLst>
          </p:cNvPr>
          <p:cNvSpPr txBox="1"/>
          <p:nvPr/>
        </p:nvSpPr>
        <p:spPr>
          <a:xfrm>
            <a:off x="7201044" y="939935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선언</a:t>
            </a:r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F6141-D47A-429C-9644-C1D77507ABA6}"/>
              </a:ext>
            </a:extLst>
          </p:cNvPr>
          <p:cNvSpPr txBox="1"/>
          <p:nvPr/>
        </p:nvSpPr>
        <p:spPr>
          <a:xfrm>
            <a:off x="7221468" y="2685468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return </a:t>
            </a:r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binding.root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79F92-5D7D-42E0-A702-6C057EC04EC3}"/>
              </a:ext>
            </a:extLst>
          </p:cNvPr>
          <p:cNvSpPr txBox="1"/>
          <p:nvPr/>
        </p:nvSpPr>
        <p:spPr>
          <a:xfrm>
            <a:off x="7260745" y="3978514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B148D32-926F-4D54-89F6-678AAD39CD20}"/>
              </a:ext>
            </a:extLst>
          </p:cNvPr>
          <p:cNvSpPr/>
          <p:nvPr/>
        </p:nvSpPr>
        <p:spPr>
          <a:xfrm>
            <a:off x="7009206" y="5924746"/>
            <a:ext cx="126000" cy="126000"/>
          </a:xfrm>
          <a:prstGeom prst="flowChartConnector">
            <a:avLst/>
          </a:prstGeom>
          <a:solidFill>
            <a:srgbClr val="000000"/>
          </a:solidFill>
          <a:ln w="381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B6362-493F-42C1-815D-0EAE21464393}"/>
              </a:ext>
            </a:extLst>
          </p:cNvPr>
          <p:cNvSpPr txBox="1"/>
          <p:nvPr/>
        </p:nvSpPr>
        <p:spPr>
          <a:xfrm>
            <a:off x="7282738" y="5857587"/>
            <a:ext cx="201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endParaRPr kumimoji="1" lang="ko-KR" altLang="en-US" sz="15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5777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Log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4BE2D-C989-4427-8DB8-C22A4791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08" y="1340521"/>
            <a:ext cx="9667875" cy="1914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7220F3-EA60-489E-95BA-BBC009FF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85" y="3821927"/>
            <a:ext cx="6330349" cy="8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91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1241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Toast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79449-11F1-4C52-AE76-24BBB7D4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6" y="770958"/>
            <a:ext cx="3300412" cy="5867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CB387D-CBD7-49BD-A239-BDD3F9378083}"/>
              </a:ext>
            </a:extLst>
          </p:cNvPr>
          <p:cNvSpPr/>
          <p:nvPr/>
        </p:nvSpPr>
        <p:spPr>
          <a:xfrm>
            <a:off x="1547816" y="5561360"/>
            <a:ext cx="1938331" cy="553998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0FB092-904E-4568-875A-778E1EDFA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103" y="3015905"/>
            <a:ext cx="6387421" cy="82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9FE9FD-58D5-4303-913F-E2816FCFC0F8}"/>
              </a:ext>
            </a:extLst>
          </p:cNvPr>
          <p:cNvSpPr txBox="1"/>
          <p:nvPr/>
        </p:nvSpPr>
        <p:spPr>
          <a:xfrm>
            <a:off x="4232986" y="982176"/>
            <a:ext cx="325121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vs Fragment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사용법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Log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Toast</a:t>
            </a:r>
          </a:p>
        </p:txBody>
      </p:sp>
    </p:spTree>
    <p:extLst>
      <p:ext uri="{BB962C8B-B14F-4D97-AF65-F5344CB8AC3E}">
        <p14:creationId xmlns:p14="http://schemas.microsoft.com/office/powerpoint/2010/main" val="2614455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9FE9FD-58D5-4303-913F-E2816FCFC0F8}"/>
              </a:ext>
            </a:extLst>
          </p:cNvPr>
          <p:cNvSpPr txBox="1"/>
          <p:nvPr/>
        </p:nvSpPr>
        <p:spPr>
          <a:xfrm>
            <a:off x="4232986" y="982176"/>
            <a:ext cx="325121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vs Fragment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</a:t>
            </a:r>
            <a:r>
              <a:rPr kumimoji="1" lang="ko-KR" altLang="en-US" sz="24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24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사용법</a:t>
            </a:r>
            <a:endParaRPr kumimoji="1" lang="en-US" altLang="ko-KR" sz="24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Log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Toast</a:t>
            </a:r>
          </a:p>
        </p:txBody>
      </p:sp>
    </p:spTree>
    <p:extLst>
      <p:ext uri="{BB962C8B-B14F-4D97-AF65-F5344CB8AC3E}">
        <p14:creationId xmlns:p14="http://schemas.microsoft.com/office/powerpoint/2010/main" val="2261572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9FE9FD-58D5-4303-913F-E2816FCFC0F8}"/>
              </a:ext>
            </a:extLst>
          </p:cNvPr>
          <p:cNvSpPr txBox="1"/>
          <p:nvPr/>
        </p:nvSpPr>
        <p:spPr>
          <a:xfrm>
            <a:off x="4232986" y="982176"/>
            <a:ext cx="325121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vs Fragment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사용법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24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Log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Toast</a:t>
            </a:r>
          </a:p>
        </p:txBody>
      </p:sp>
    </p:spTree>
    <p:extLst>
      <p:ext uri="{BB962C8B-B14F-4D97-AF65-F5344CB8AC3E}">
        <p14:creationId xmlns:p14="http://schemas.microsoft.com/office/powerpoint/2010/main" val="3513662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9FE9FD-58D5-4303-913F-E2816FCFC0F8}"/>
              </a:ext>
            </a:extLst>
          </p:cNvPr>
          <p:cNvSpPr txBox="1"/>
          <p:nvPr/>
        </p:nvSpPr>
        <p:spPr>
          <a:xfrm>
            <a:off x="4232986" y="982176"/>
            <a:ext cx="325121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vs Fragment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사용법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24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Log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Toast</a:t>
            </a:r>
          </a:p>
        </p:txBody>
      </p:sp>
    </p:spTree>
    <p:extLst>
      <p:ext uri="{BB962C8B-B14F-4D97-AF65-F5344CB8AC3E}">
        <p14:creationId xmlns:p14="http://schemas.microsoft.com/office/powerpoint/2010/main" val="831274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9FE9FD-58D5-4303-913F-E2816FCFC0F8}"/>
              </a:ext>
            </a:extLst>
          </p:cNvPr>
          <p:cNvSpPr txBox="1"/>
          <p:nvPr/>
        </p:nvSpPr>
        <p:spPr>
          <a:xfrm>
            <a:off x="4232986" y="982176"/>
            <a:ext cx="325121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vs Fragment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사용법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en-US" altLang="ko-KR" sz="24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Log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Toast</a:t>
            </a:r>
          </a:p>
        </p:txBody>
      </p:sp>
    </p:spTree>
    <p:extLst>
      <p:ext uri="{BB962C8B-B14F-4D97-AF65-F5344CB8AC3E}">
        <p14:creationId xmlns:p14="http://schemas.microsoft.com/office/powerpoint/2010/main" val="1980272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9FE9FD-58D5-4303-913F-E2816FCFC0F8}"/>
              </a:ext>
            </a:extLst>
          </p:cNvPr>
          <p:cNvSpPr txBox="1"/>
          <p:nvPr/>
        </p:nvSpPr>
        <p:spPr>
          <a:xfrm>
            <a:off x="4232986" y="982176"/>
            <a:ext cx="325121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vs Fragment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사용법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Log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Toast</a:t>
            </a:r>
          </a:p>
        </p:txBody>
      </p:sp>
    </p:spTree>
    <p:extLst>
      <p:ext uri="{BB962C8B-B14F-4D97-AF65-F5344CB8AC3E}">
        <p14:creationId xmlns:p14="http://schemas.microsoft.com/office/powerpoint/2010/main" val="123929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F2842-08A6-4E8E-9CF7-8E76CEFB8440}"/>
              </a:ext>
            </a:extLst>
          </p:cNvPr>
          <p:cNvSpPr txBox="1"/>
          <p:nvPr/>
        </p:nvSpPr>
        <p:spPr>
          <a:xfrm>
            <a:off x="410816" y="926196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0CCDE-7989-4BF7-A59C-30994118CD75}"/>
              </a:ext>
            </a:extLst>
          </p:cNvPr>
          <p:cNvSpPr txBox="1"/>
          <p:nvPr/>
        </p:nvSpPr>
        <p:spPr>
          <a:xfrm>
            <a:off x="760074" y="1642409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APP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구성 기본 단위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UI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673CB-87A6-4506-8098-63AB96BFB6D9}"/>
              </a:ext>
            </a:extLst>
          </p:cNvPr>
          <p:cNvSpPr txBox="1"/>
          <p:nvPr/>
        </p:nvSpPr>
        <p:spPr>
          <a:xfrm>
            <a:off x="412386" y="3755806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F24AB-4205-4A89-8C5C-7F709A00A6F1}"/>
              </a:ext>
            </a:extLst>
          </p:cNvPr>
          <p:cNvSpPr txBox="1"/>
          <p:nvPr/>
        </p:nvSpPr>
        <p:spPr>
          <a:xfrm>
            <a:off x="902784" y="4377752"/>
            <a:ext cx="5081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UI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구성을 단위로 나눈 것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독립성을 더한다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12C05-298A-49D2-9D79-BAFCEB22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946" y="926195"/>
            <a:ext cx="2770808" cy="49258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B8D47C-5D35-43CC-8431-AC3D5C85361D}"/>
              </a:ext>
            </a:extLst>
          </p:cNvPr>
          <p:cNvSpPr/>
          <p:nvPr/>
        </p:nvSpPr>
        <p:spPr>
          <a:xfrm>
            <a:off x="8126446" y="926195"/>
            <a:ext cx="2846354" cy="4607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46947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9FE9FD-58D5-4303-913F-E2816FCFC0F8}"/>
              </a:ext>
            </a:extLst>
          </p:cNvPr>
          <p:cNvSpPr txBox="1"/>
          <p:nvPr/>
        </p:nvSpPr>
        <p:spPr>
          <a:xfrm>
            <a:off x="4232986" y="982176"/>
            <a:ext cx="325121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vs Fragment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사용법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전환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 err="1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6C2E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Log</a:t>
            </a:r>
          </a:p>
          <a:p>
            <a:pPr algn="ctr"/>
            <a:endParaRPr kumimoji="1" lang="en-US" altLang="ko-KR" sz="2400" b="1" dirty="0">
              <a:solidFill>
                <a:srgbClr val="006C2E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Toast</a:t>
            </a:r>
          </a:p>
        </p:txBody>
      </p:sp>
    </p:spTree>
    <p:extLst>
      <p:ext uri="{BB962C8B-B14F-4D97-AF65-F5344CB8AC3E}">
        <p14:creationId xmlns:p14="http://schemas.microsoft.com/office/powerpoint/2010/main" val="2933864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9FE9FD-58D5-4303-913F-E2816FCFC0F8}"/>
              </a:ext>
            </a:extLst>
          </p:cNvPr>
          <p:cNvSpPr txBox="1"/>
          <p:nvPr/>
        </p:nvSpPr>
        <p:spPr>
          <a:xfrm>
            <a:off x="5013652" y="2679000"/>
            <a:ext cx="10823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끝</a:t>
            </a:r>
            <a:endParaRPr kumimoji="1" lang="en-US" altLang="ko-KR" sz="7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199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F2842-08A6-4E8E-9CF7-8E76CEFB8440}"/>
              </a:ext>
            </a:extLst>
          </p:cNvPr>
          <p:cNvSpPr txBox="1"/>
          <p:nvPr/>
        </p:nvSpPr>
        <p:spPr>
          <a:xfrm>
            <a:off x="410816" y="926196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0CCDE-7989-4BF7-A59C-30994118CD75}"/>
              </a:ext>
            </a:extLst>
          </p:cNvPr>
          <p:cNvSpPr txBox="1"/>
          <p:nvPr/>
        </p:nvSpPr>
        <p:spPr>
          <a:xfrm>
            <a:off x="760074" y="1642409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APP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구성 기본 단위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UI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673CB-87A6-4506-8098-63AB96BFB6D9}"/>
              </a:ext>
            </a:extLst>
          </p:cNvPr>
          <p:cNvSpPr txBox="1"/>
          <p:nvPr/>
        </p:nvSpPr>
        <p:spPr>
          <a:xfrm>
            <a:off x="412386" y="3755806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F24AB-4205-4A89-8C5C-7F709A00A6F1}"/>
              </a:ext>
            </a:extLst>
          </p:cNvPr>
          <p:cNvSpPr txBox="1"/>
          <p:nvPr/>
        </p:nvSpPr>
        <p:spPr>
          <a:xfrm>
            <a:off x="902784" y="4377752"/>
            <a:ext cx="5081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UI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구성을 단위로 나눈 것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독립성을 더한다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12C05-298A-49D2-9D79-BAFCEB22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946" y="926195"/>
            <a:ext cx="2770808" cy="49258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B8D47C-5D35-43CC-8431-AC3D5C85361D}"/>
              </a:ext>
            </a:extLst>
          </p:cNvPr>
          <p:cNvSpPr/>
          <p:nvPr/>
        </p:nvSpPr>
        <p:spPr>
          <a:xfrm>
            <a:off x="8126446" y="926195"/>
            <a:ext cx="2846354" cy="4607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993A2E-9F7A-490E-A03F-F33C0A208228}"/>
              </a:ext>
            </a:extLst>
          </p:cNvPr>
          <p:cNvSpPr/>
          <p:nvPr/>
        </p:nvSpPr>
        <p:spPr>
          <a:xfrm>
            <a:off x="8178357" y="958789"/>
            <a:ext cx="2766032" cy="3914870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830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4E44F6-854B-4157-AA25-C49057CD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6" y="914400"/>
            <a:ext cx="8772525" cy="502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14:cNvPr>
              <p14:cNvContentPartPr/>
              <p14:nvPr/>
            </p14:nvContentPartPr>
            <p14:xfrm>
              <a:off x="8470091" y="2045438"/>
              <a:ext cx="2159640" cy="2969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6091" y="1937438"/>
                <a:ext cx="2267280" cy="31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94943B-F4F1-4722-862E-D977D98FC351}"/>
              </a:ext>
            </a:extLst>
          </p:cNvPr>
          <p:cNvSpPr/>
          <p:nvPr/>
        </p:nvSpPr>
        <p:spPr>
          <a:xfrm>
            <a:off x="1123229" y="3530079"/>
            <a:ext cx="6551628" cy="2139886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3D13909-F60B-469E-BB81-8697BFA61E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2661" y="914400"/>
            <a:ext cx="2590800" cy="45815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6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Main Activity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010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14:cNvPr>
              <p14:cNvContentPartPr/>
              <p14:nvPr/>
            </p14:nvContentPartPr>
            <p14:xfrm>
              <a:off x="1460891" y="3522158"/>
              <a:ext cx="1339200" cy="239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7251" y="3414158"/>
                <a:ext cx="144684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14:cNvPr>
              <p14:cNvContentPartPr/>
              <p14:nvPr/>
            </p14:nvContentPartPr>
            <p14:xfrm>
              <a:off x="1497611" y="3697478"/>
              <a:ext cx="10800" cy="91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971" y="3589838"/>
                <a:ext cx="118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14:cNvPr>
              <p14:cNvContentPartPr/>
              <p14:nvPr/>
            </p14:nvContentPartPr>
            <p14:xfrm>
              <a:off x="1507691" y="3587318"/>
              <a:ext cx="1694880" cy="98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4051" y="3479678"/>
                <a:ext cx="18025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14:cNvPr>
              <p14:cNvContentPartPr/>
              <p14:nvPr/>
            </p14:nvContentPartPr>
            <p14:xfrm>
              <a:off x="1014491" y="3094478"/>
              <a:ext cx="3007080" cy="27702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0491" y="2986838"/>
                <a:ext cx="3114720" cy="29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14:cNvPr>
              <p14:cNvContentPartPr/>
              <p14:nvPr/>
            </p14:nvContentPartPr>
            <p14:xfrm>
              <a:off x="1630811" y="4494878"/>
              <a:ext cx="1262520" cy="171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76811" y="4386878"/>
                <a:ext cx="1370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14:cNvPr>
              <p14:cNvContentPartPr/>
              <p14:nvPr/>
            </p14:nvContentPartPr>
            <p14:xfrm>
              <a:off x="8470091" y="2045438"/>
              <a:ext cx="2159640" cy="2969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6091" y="1937438"/>
                <a:ext cx="2267280" cy="31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14:cNvPr>
              <p14:cNvContentPartPr/>
              <p14:nvPr/>
            </p14:nvContentPartPr>
            <p14:xfrm>
              <a:off x="2149211" y="3977918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9211" y="37979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14:cNvPr>
              <p14:cNvContentPartPr/>
              <p14:nvPr/>
            </p14:nvContentPartPr>
            <p14:xfrm>
              <a:off x="2215091" y="4119038"/>
              <a:ext cx="3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5091" y="39390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14:cNvPr>
              <p14:cNvContentPartPr/>
              <p14:nvPr/>
            </p14:nvContentPartPr>
            <p14:xfrm>
              <a:off x="1772291" y="3706478"/>
              <a:ext cx="967320" cy="4845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2651" y="3526838"/>
                <a:ext cx="114696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14:cNvPr>
              <p14:cNvContentPartPr/>
              <p14:nvPr/>
            </p14:nvContentPartPr>
            <p14:xfrm>
              <a:off x="2243171" y="3723038"/>
              <a:ext cx="36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53171" y="354339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14:cNvPr>
              <p14:cNvContentPartPr/>
              <p14:nvPr/>
            </p14:nvContentPartPr>
            <p14:xfrm>
              <a:off x="1960211" y="4213358"/>
              <a:ext cx="2147400" cy="5205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70571" y="4033718"/>
                <a:ext cx="232704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14:cNvPr>
              <p14:cNvContentPartPr/>
              <p14:nvPr/>
            </p14:nvContentPartPr>
            <p14:xfrm>
              <a:off x="2968931" y="3713318"/>
              <a:ext cx="1395000" cy="1465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79291" y="3533318"/>
                <a:ext cx="15746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14:cNvPr>
              <p14:cNvContentPartPr/>
              <p14:nvPr/>
            </p14:nvContentPartPr>
            <p14:xfrm>
              <a:off x="3346211" y="5326118"/>
              <a:ext cx="3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56211" y="5146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14:cNvPr>
              <p14:cNvContentPartPr/>
              <p14:nvPr/>
            </p14:nvContentPartPr>
            <p14:xfrm>
              <a:off x="2120411" y="4373918"/>
              <a:ext cx="159048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0771" y="4193918"/>
                <a:ext cx="1770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14:cNvPr>
              <p14:cNvContentPartPr/>
              <p14:nvPr/>
            </p14:nvContentPartPr>
            <p14:xfrm>
              <a:off x="2007371" y="4383278"/>
              <a:ext cx="2878200" cy="1350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17731" y="4203278"/>
                <a:ext cx="3057840" cy="4946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198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Home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1AEADD-D441-41C0-847F-EE64B33965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60016" y="1028209"/>
            <a:ext cx="3128416" cy="5561629"/>
          </a:xfrm>
          <a:prstGeom prst="rect">
            <a:avLst/>
          </a:prstGeom>
        </p:spPr>
      </p:pic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9DC35B-0FFB-4700-BC9F-974C7573BCC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134075" y="962563"/>
            <a:ext cx="3128416" cy="556162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72E6E5-F87B-428D-A395-0486929DA6DB}"/>
              </a:ext>
            </a:extLst>
          </p:cNvPr>
          <p:cNvSpPr/>
          <p:nvPr/>
        </p:nvSpPr>
        <p:spPr>
          <a:xfrm>
            <a:off x="6783879" y="1028208"/>
            <a:ext cx="3066812" cy="439220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52821E-CF4B-4DC5-A6BF-77A46EF5F6B2}"/>
              </a:ext>
            </a:extLst>
          </p:cNvPr>
          <p:cNvSpPr/>
          <p:nvPr/>
        </p:nvSpPr>
        <p:spPr>
          <a:xfrm>
            <a:off x="2166316" y="982643"/>
            <a:ext cx="3066812" cy="439220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A0D30D-6207-4E78-B2E4-962FF571D377}"/>
              </a:ext>
            </a:extLst>
          </p:cNvPr>
          <p:cNvSpPr/>
          <p:nvPr/>
        </p:nvSpPr>
        <p:spPr>
          <a:xfrm>
            <a:off x="6780311" y="5434651"/>
            <a:ext cx="3128415" cy="749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9FB98C-7CC3-49FA-9499-00D1D036E114}"/>
              </a:ext>
            </a:extLst>
          </p:cNvPr>
          <p:cNvSpPr/>
          <p:nvPr/>
        </p:nvSpPr>
        <p:spPr>
          <a:xfrm>
            <a:off x="2172176" y="5379660"/>
            <a:ext cx="3128415" cy="749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064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766</Words>
  <Application>Microsoft Office PowerPoint</Application>
  <PresentationFormat>와이드스크린</PresentationFormat>
  <Paragraphs>353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BorisBlackBloxx</vt:lpstr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김주안(***6***016)</dc:creator>
  <cp:lastModifiedBy>김 가희</cp:lastModifiedBy>
  <cp:revision>42</cp:revision>
  <dcterms:created xsi:type="dcterms:W3CDTF">2022-02-13T23:28:30Z</dcterms:created>
  <dcterms:modified xsi:type="dcterms:W3CDTF">2022-03-27T07:28:23Z</dcterms:modified>
</cp:coreProperties>
</file>